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6858000" cx="12192000"/>
  <p:notesSz cx="6858000" cy="9144000"/>
  <p:embeddedFontLst>
    <p:embeddedFont>
      <p:font typeface="Roboto"/>
      <p:regular r:id="rId32"/>
      <p:bold r:id="rId33"/>
      <p:italic r:id="rId34"/>
      <p:boldItalic r:id="rId35"/>
    </p:embeddedFont>
    <p:embeddedFont>
      <p:font typeface="Quattrocento Sans"/>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3840">
          <p15:clr>
            <a:srgbClr val="000000"/>
          </p15:clr>
        </p15:guide>
      </p15:sldGuideLst>
    </p:ext>
    <p:ext uri="http://customooxmlschemas.google.com/">
      <go:slidesCustomData xmlns:go="http://customooxmlschemas.google.com/" r:id="rId40" roundtripDataSignature="AMtx7mjzZ1yIJCXy84K/cCTZZBCbiEDDl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bold.fntdata"/><Relationship Id="rId10" Type="http://schemas.openxmlformats.org/officeDocument/2006/relationships/slide" Target="slides/slide5.xml"/><Relationship Id="rId32" Type="http://schemas.openxmlformats.org/officeDocument/2006/relationships/font" Target="fonts/Roboto-regular.fntdata"/><Relationship Id="rId13" Type="http://schemas.openxmlformats.org/officeDocument/2006/relationships/slide" Target="slides/slide8.xml"/><Relationship Id="rId35" Type="http://schemas.openxmlformats.org/officeDocument/2006/relationships/font" Target="fonts/Roboto-boldItalic.fntdata"/><Relationship Id="rId12" Type="http://schemas.openxmlformats.org/officeDocument/2006/relationships/slide" Target="slides/slide7.xml"/><Relationship Id="rId34" Type="http://schemas.openxmlformats.org/officeDocument/2006/relationships/font" Target="fonts/Roboto-italic.fntdata"/><Relationship Id="rId15" Type="http://schemas.openxmlformats.org/officeDocument/2006/relationships/slide" Target="slides/slide10.xml"/><Relationship Id="rId37" Type="http://schemas.openxmlformats.org/officeDocument/2006/relationships/font" Target="fonts/QuattrocentoSans-bold.fntdata"/><Relationship Id="rId14" Type="http://schemas.openxmlformats.org/officeDocument/2006/relationships/slide" Target="slides/slide9.xml"/><Relationship Id="rId36" Type="http://schemas.openxmlformats.org/officeDocument/2006/relationships/font" Target="fonts/QuattrocentoSans-regular.fntdata"/><Relationship Id="rId17" Type="http://schemas.openxmlformats.org/officeDocument/2006/relationships/slide" Target="slides/slide12.xml"/><Relationship Id="rId39" Type="http://schemas.openxmlformats.org/officeDocument/2006/relationships/font" Target="fonts/QuattrocentoSans-boldItalic.fntdata"/><Relationship Id="rId16" Type="http://schemas.openxmlformats.org/officeDocument/2006/relationships/slide" Target="slides/slide11.xml"/><Relationship Id="rId38" Type="http://schemas.openxmlformats.org/officeDocument/2006/relationships/font" Target="fonts/QuattrocentoSans-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gif>
</file>

<file path=ppt/media/image2.gif>
</file>

<file path=ppt/media/image3.jpg>
</file>

<file path=ppt/media/image4.gif>
</file>

<file path=ppt/media/image5.gif>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pt-BR"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7" name="Google Shape;87;p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SzPts val="1400"/>
              <a:buNone/>
            </a:pPr>
            <a:r>
              <a:t/>
            </a:r>
            <a:endParaRPr/>
          </a:p>
        </p:txBody>
      </p:sp>
      <p:sp>
        <p:nvSpPr>
          <p:cNvPr id="88" name="Google Shape;88;p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p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228600" lvl="0" marL="457200" rtl="0" algn="l">
              <a:lnSpc>
                <a:spcPct val="100000"/>
              </a:lnSpc>
              <a:spcBef>
                <a:spcPts val="0"/>
              </a:spcBef>
              <a:spcAft>
                <a:spcPts val="0"/>
              </a:spcAft>
              <a:buSzPts val="1400"/>
              <a:buNone/>
            </a:pPr>
            <a:r>
              <a:t/>
            </a:r>
            <a:endParaRPr b="1" i="0" sz="1200" u="none" cap="none" strike="noStrike">
              <a:solidFill>
                <a:schemeClr val="dk1"/>
              </a:solidFill>
              <a:latin typeface="Calibri"/>
              <a:ea typeface="Calibri"/>
              <a:cs typeface="Calibri"/>
              <a:sym typeface="Calibri"/>
            </a:endParaRPr>
          </a:p>
          <a:p>
            <a:pPr indent="-228600" lvl="0" marL="457200" rtl="0" algn="l">
              <a:lnSpc>
                <a:spcPct val="100000"/>
              </a:lnSpc>
              <a:spcBef>
                <a:spcPts val="0"/>
              </a:spcBef>
              <a:spcAft>
                <a:spcPts val="0"/>
              </a:spcAft>
              <a:buSzPts val="1400"/>
              <a:buNone/>
            </a:pPr>
            <a:r>
              <a:rPr b="1" i="0" lang="pt-BR" sz="1200" u="none" cap="none" strike="noStrike">
                <a:solidFill>
                  <a:schemeClr val="dk1"/>
                </a:solidFill>
                <a:latin typeface="Calibri"/>
                <a:ea typeface="Calibri"/>
                <a:cs typeface="Calibri"/>
                <a:sym typeface="Calibri"/>
              </a:rPr>
              <a:t>	</a:t>
            </a:r>
            <a:endParaRPr/>
          </a:p>
        </p:txBody>
      </p:sp>
      <p:sp>
        <p:nvSpPr>
          <p:cNvPr id="216" name="Google Shape;216;p1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p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1" marL="914400" rtl="0" algn="l">
              <a:lnSpc>
                <a:spcPct val="100000"/>
              </a:lnSpc>
              <a:spcBef>
                <a:spcPts val="0"/>
              </a:spcBef>
              <a:spcAft>
                <a:spcPts val="0"/>
              </a:spcAft>
              <a:buSzPts val="1400"/>
              <a:buNone/>
            </a:pPr>
            <a:r>
              <a:t/>
            </a:r>
            <a:endParaRPr/>
          </a:p>
        </p:txBody>
      </p:sp>
      <p:sp>
        <p:nvSpPr>
          <p:cNvPr id="225" name="Google Shape;225;p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3" name="Google Shape;233;p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a:p>
            <a:pPr indent="-171450" lvl="0" marL="171450" rtl="0" algn="l">
              <a:lnSpc>
                <a:spcPct val="100000"/>
              </a:lnSpc>
              <a:spcBef>
                <a:spcPts val="0"/>
              </a:spcBef>
              <a:spcAft>
                <a:spcPts val="0"/>
              </a:spcAft>
              <a:buClr>
                <a:schemeClr val="dk1"/>
              </a:buClr>
              <a:buSzPts val="1200"/>
              <a:buFont typeface="Arial"/>
              <a:buChar char="•"/>
            </a:pPr>
            <a:r>
              <a:rPr b="1" lang="pt-BR"/>
              <a:t>ESPECÍFICA</a:t>
            </a:r>
            <a:endParaRPr b="1"/>
          </a:p>
          <a:p>
            <a:pPr indent="0" lvl="0" marL="0" rtl="0" algn="l">
              <a:lnSpc>
                <a:spcPct val="100000"/>
              </a:lnSpc>
              <a:spcBef>
                <a:spcPts val="0"/>
              </a:spcBef>
              <a:spcAft>
                <a:spcPts val="0"/>
              </a:spcAft>
              <a:buClr>
                <a:schemeClr val="dk1"/>
              </a:buClr>
              <a:buSzPts val="1200"/>
              <a:buFont typeface="Arial"/>
              <a:buNone/>
            </a:pPr>
            <a:r>
              <a:rPr lang="pt-BR"/>
              <a:t>Sua meta deve ter informações suficientes para que você saiba quando a alcançou.</a:t>
            </a:r>
            <a:endParaRPr/>
          </a:p>
          <a:p>
            <a:pPr indent="0" lvl="0" marL="0" rtl="0" algn="l">
              <a:lnSpc>
                <a:spcPct val="100000"/>
              </a:lnSpc>
              <a:spcBef>
                <a:spcPts val="0"/>
              </a:spcBef>
              <a:spcAft>
                <a:spcPts val="0"/>
              </a:spcAft>
              <a:buSzPts val="1400"/>
              <a:buNone/>
            </a:pPr>
            <a:r>
              <a:rPr lang="pt-BR"/>
              <a:t>Exemplo: Eu serei promovido de Desenvolvedor/a Associado a Desenvolvedor/a dentro de 1 anos após começar meu novo emprego vs. Eu serei bem-sucedido.</a:t>
            </a:r>
            <a:endParaRPr/>
          </a:p>
          <a:p>
            <a:pPr indent="0" lvl="0" marL="0" marR="0" rtl="0" algn="l">
              <a:lnSpc>
                <a:spcPct val="100000"/>
              </a:lnSpc>
              <a:spcBef>
                <a:spcPts val="0"/>
              </a:spcBef>
              <a:spcAft>
                <a:spcPts val="0"/>
              </a:spcAft>
              <a:buClr>
                <a:schemeClr val="dk1"/>
              </a:buClr>
              <a:buSzPts val="1200"/>
              <a:buFont typeface="Calibri"/>
              <a:buNone/>
            </a:pPr>
            <a:r>
              <a:rPr b="1" i="1" lang="pt-BR" sz="1200" u="none" cap="none" strike="noStrike">
                <a:solidFill>
                  <a:schemeClr val="dk1"/>
                </a:solidFill>
                <a:latin typeface="Calibri"/>
                <a:ea typeface="Calibri"/>
                <a:cs typeface="Calibri"/>
                <a:sym typeface="Calibri"/>
              </a:rPr>
              <a:t>Qual seria um exemplo de uma meta que não é específica?</a:t>
            </a:r>
            <a:endParaRPr b="1"/>
          </a:p>
          <a:p>
            <a:pPr indent="0" lvl="0" marL="0" marR="0" rtl="0" algn="l">
              <a:lnSpc>
                <a:spcPct val="100000"/>
              </a:lnSpc>
              <a:spcBef>
                <a:spcPts val="0"/>
              </a:spcBef>
              <a:spcAft>
                <a:spcPts val="0"/>
              </a:spcAft>
              <a:buClr>
                <a:schemeClr val="dk1"/>
              </a:buClr>
              <a:buSzPts val="1200"/>
              <a:buFont typeface="Calibri"/>
              <a:buNone/>
            </a:pPr>
            <a:r>
              <a:t/>
            </a:r>
            <a:endParaRPr/>
          </a:p>
          <a:p>
            <a:pPr indent="0" lvl="0" marL="0" marR="0" rtl="0" algn="l">
              <a:lnSpc>
                <a:spcPct val="100000"/>
              </a:lnSpc>
              <a:spcBef>
                <a:spcPts val="0"/>
              </a:spcBef>
              <a:spcAft>
                <a:spcPts val="0"/>
              </a:spcAft>
              <a:buClr>
                <a:schemeClr val="dk1"/>
              </a:buClr>
              <a:buSzPts val="1200"/>
              <a:buFont typeface="Calibri"/>
              <a:buNone/>
            </a:pPr>
            <a:r>
              <a:t/>
            </a:r>
            <a:endParaRPr/>
          </a:p>
          <a:p>
            <a:pPr indent="-171450" lvl="0" marL="171450" marR="0" rtl="0" algn="l">
              <a:lnSpc>
                <a:spcPct val="100000"/>
              </a:lnSpc>
              <a:spcBef>
                <a:spcPts val="0"/>
              </a:spcBef>
              <a:spcAft>
                <a:spcPts val="0"/>
              </a:spcAft>
              <a:buClr>
                <a:schemeClr val="dk1"/>
              </a:buClr>
              <a:buSzPts val="1200"/>
              <a:buFont typeface="Arial"/>
              <a:buChar char="•"/>
            </a:pPr>
            <a:r>
              <a:rPr b="1" lang="pt-BR"/>
              <a:t>MENSURÁVEL</a:t>
            </a:r>
            <a:endParaRPr b="1"/>
          </a:p>
          <a:p>
            <a:pPr indent="0" lvl="0" marL="0" rtl="0" algn="l">
              <a:lnSpc>
                <a:spcPct val="100000"/>
              </a:lnSpc>
              <a:spcBef>
                <a:spcPts val="0"/>
              </a:spcBef>
              <a:spcAft>
                <a:spcPts val="0"/>
              </a:spcAft>
              <a:buSzPts val="1400"/>
              <a:buNone/>
            </a:pPr>
            <a:r>
              <a:rPr lang="pt-BR"/>
              <a:t>Metas mensuráveis respondem perguntas como: Quanto? Quantos? Como eu saberei quando a meta foi alcançada?</a:t>
            </a:r>
            <a:endParaRPr/>
          </a:p>
          <a:p>
            <a:pPr indent="0" lvl="0" marL="0" rtl="0" algn="l">
              <a:lnSpc>
                <a:spcPct val="100000"/>
              </a:lnSpc>
              <a:spcBef>
                <a:spcPts val="0"/>
              </a:spcBef>
              <a:spcAft>
                <a:spcPts val="0"/>
              </a:spcAft>
              <a:buSzPts val="1400"/>
              <a:buNone/>
            </a:pPr>
            <a:r>
              <a:rPr lang="pt-BR"/>
              <a:t>Exemplo: Eu saberei que alcancei minha meta porque terei o título de Desenvolvedor/a.</a:t>
            </a:r>
            <a:endParaRPr/>
          </a:p>
          <a:p>
            <a:pPr indent="0" lvl="0" marL="0" rtl="0" algn="l">
              <a:lnSpc>
                <a:spcPct val="100000"/>
              </a:lnSpc>
              <a:spcBef>
                <a:spcPts val="0"/>
              </a:spcBef>
              <a:spcAft>
                <a:spcPts val="0"/>
              </a:spcAft>
              <a:buSzPts val="1400"/>
              <a:buNone/>
            </a:pPr>
            <a:r>
              <a:rPr b="1" i="1" lang="pt-BR" sz="1200" u="none" cap="none" strike="noStrike">
                <a:solidFill>
                  <a:schemeClr val="dk1"/>
                </a:solidFill>
                <a:latin typeface="Calibri"/>
                <a:ea typeface="Calibri"/>
                <a:cs typeface="Calibri"/>
                <a:sym typeface="Calibri"/>
              </a:rPr>
              <a:t>Qual seria um exemplo de uma meta que não é mensurável?</a:t>
            </a:r>
            <a:endParaRPr/>
          </a:p>
          <a:p>
            <a:pPr indent="0" lvl="0" marL="0" rtl="0" algn="l">
              <a:lnSpc>
                <a:spcPct val="100000"/>
              </a:lnSpc>
              <a:spcBef>
                <a:spcPts val="0"/>
              </a:spcBef>
              <a:spcAft>
                <a:spcPts val="0"/>
              </a:spcAft>
              <a:buSzPts val="1400"/>
              <a:buNone/>
            </a:pPr>
            <a:r>
              <a:t/>
            </a:r>
            <a:endParaRPr/>
          </a:p>
          <a:p>
            <a:pPr indent="-171450" lvl="0" marL="171450" rtl="0" algn="l">
              <a:lnSpc>
                <a:spcPct val="100000"/>
              </a:lnSpc>
              <a:spcBef>
                <a:spcPts val="0"/>
              </a:spcBef>
              <a:spcAft>
                <a:spcPts val="0"/>
              </a:spcAft>
              <a:buClr>
                <a:schemeClr val="dk1"/>
              </a:buClr>
              <a:buSzPts val="1200"/>
              <a:buFont typeface="Arial"/>
              <a:buChar char="•"/>
            </a:pPr>
            <a:r>
              <a:rPr b="1" lang="pt-BR"/>
              <a:t>ALCANÇAVEL</a:t>
            </a:r>
            <a:endParaRPr b="1"/>
          </a:p>
          <a:p>
            <a:pPr indent="0" lvl="0" marL="0" rtl="0" algn="l">
              <a:lnSpc>
                <a:spcPct val="100000"/>
              </a:lnSpc>
              <a:spcBef>
                <a:spcPts val="0"/>
              </a:spcBef>
              <a:spcAft>
                <a:spcPts val="0"/>
              </a:spcAft>
              <a:buSzPts val="1400"/>
              <a:buNone/>
            </a:pPr>
            <a:r>
              <a:rPr lang="pt-BR"/>
              <a:t>Metas alcançáveis são possíveis de alcançar. Se você não sabe se sua meta é alcançável, você deve fazer uma pesquisa primeiro para descobrir.</a:t>
            </a:r>
            <a:endParaRPr/>
          </a:p>
          <a:p>
            <a:pPr indent="0" lvl="0" marL="0" rtl="0" algn="l">
              <a:lnSpc>
                <a:spcPct val="100000"/>
              </a:lnSpc>
              <a:spcBef>
                <a:spcPts val="0"/>
              </a:spcBef>
              <a:spcAft>
                <a:spcPts val="0"/>
              </a:spcAft>
              <a:buSzPts val="1400"/>
              <a:buNone/>
            </a:pPr>
            <a:r>
              <a:rPr lang="pt-BR"/>
              <a:t>Isso significa que se eu não souber se alguém pode se tornar Desenvolvedor/a em um ano, eu devo perguntar a alguém que saiba para ver se minha meta é alcançável e que medidas eu devo adotar para alcançá-la.</a:t>
            </a:r>
            <a:endParaRPr b="1"/>
          </a:p>
          <a:p>
            <a:pPr indent="0" lvl="0" marL="0" rtl="0" algn="l">
              <a:lnSpc>
                <a:spcPct val="100000"/>
              </a:lnSpc>
              <a:spcBef>
                <a:spcPts val="0"/>
              </a:spcBef>
              <a:spcAft>
                <a:spcPts val="0"/>
              </a:spcAft>
              <a:buSzPts val="1400"/>
              <a:buNone/>
            </a:pPr>
            <a:r>
              <a:rPr b="1" i="1" lang="pt-BR" sz="1200" u="none" cap="none" strike="noStrike">
                <a:solidFill>
                  <a:schemeClr val="dk1"/>
                </a:solidFill>
                <a:latin typeface="Calibri"/>
                <a:ea typeface="Calibri"/>
                <a:cs typeface="Calibri"/>
                <a:sym typeface="Calibri"/>
              </a:rPr>
              <a:t>Qual seria um exemplo de uma meta que não é alcançável?</a:t>
            </a:r>
            <a:endParaRPr b="1"/>
          </a:p>
          <a:p>
            <a:pPr indent="0" lvl="0" marL="0" rtl="0" algn="l">
              <a:lnSpc>
                <a:spcPct val="100000"/>
              </a:lnSpc>
              <a:spcBef>
                <a:spcPts val="0"/>
              </a:spcBef>
              <a:spcAft>
                <a:spcPts val="0"/>
              </a:spcAft>
              <a:buSzPts val="1400"/>
              <a:buNone/>
            </a:pPr>
            <a:r>
              <a:t/>
            </a:r>
            <a:endParaRPr b="1"/>
          </a:p>
          <a:p>
            <a:pPr indent="-171450" lvl="0" marL="171450" rtl="0" algn="l">
              <a:lnSpc>
                <a:spcPct val="100000"/>
              </a:lnSpc>
              <a:spcBef>
                <a:spcPts val="0"/>
              </a:spcBef>
              <a:spcAft>
                <a:spcPts val="0"/>
              </a:spcAft>
              <a:buClr>
                <a:schemeClr val="dk1"/>
              </a:buClr>
              <a:buSzPts val="1200"/>
              <a:buFont typeface="Arial"/>
              <a:buChar char="•"/>
            </a:pPr>
            <a:r>
              <a:rPr b="1" lang="pt-BR"/>
              <a:t>REVELANTE</a:t>
            </a:r>
            <a:endParaRPr b="1"/>
          </a:p>
          <a:p>
            <a:pPr indent="0" lvl="0" marL="0" rtl="0" algn="l">
              <a:lnSpc>
                <a:spcPct val="100000"/>
              </a:lnSpc>
              <a:spcBef>
                <a:spcPts val="0"/>
              </a:spcBef>
              <a:spcAft>
                <a:spcPts val="0"/>
              </a:spcAft>
              <a:buSzPts val="1400"/>
              <a:buNone/>
            </a:pPr>
            <a:r>
              <a:rPr lang="pt-BR"/>
              <a:t>Uma meta relevante é aquela que é importante para você. Ela está relacionada ao que você quer fazer na sua vida.</a:t>
            </a:r>
            <a:endParaRPr/>
          </a:p>
          <a:p>
            <a:pPr indent="0" lvl="0" marL="0" rtl="0" algn="l">
              <a:lnSpc>
                <a:spcPct val="100000"/>
              </a:lnSpc>
              <a:spcBef>
                <a:spcPts val="0"/>
              </a:spcBef>
              <a:spcAft>
                <a:spcPts val="0"/>
              </a:spcAft>
              <a:buSzPts val="1400"/>
              <a:buNone/>
            </a:pPr>
            <a:r>
              <a:rPr lang="pt-BR"/>
              <a:t>Tornar-se um desenvolvedor/a é relevante, pois é um cargo que aspiramos alcançar.  Você pode definir uma meta como: "Em seis meses eu conseguirei correr meia maratona." No entanto, se eu nunca for correr e não quiser ir correr, essa meta não é relevante! </a:t>
            </a:r>
            <a:endParaRPr/>
          </a:p>
          <a:p>
            <a:pPr indent="0" lvl="0" marL="0" rtl="0" algn="l">
              <a:lnSpc>
                <a:spcPct val="100000"/>
              </a:lnSpc>
              <a:spcBef>
                <a:spcPts val="0"/>
              </a:spcBef>
              <a:spcAft>
                <a:spcPts val="0"/>
              </a:spcAft>
              <a:buSzPts val="1400"/>
              <a:buNone/>
            </a:pPr>
            <a:r>
              <a:rPr lang="pt-BR"/>
              <a:t>Metas têm um prazo. Metas de longo prazo estão distantes (talvez seis meses, talvez um ano, talvez cinco anos), mas ainda assim, você precisa desses prazos para atingir sua meta.</a:t>
            </a:r>
            <a:endParaRPr/>
          </a:p>
          <a:p>
            <a:pPr indent="0" lvl="0" marL="0" rtl="0" algn="l">
              <a:lnSpc>
                <a:spcPct val="100000"/>
              </a:lnSpc>
              <a:spcBef>
                <a:spcPts val="0"/>
              </a:spcBef>
              <a:spcAft>
                <a:spcPts val="0"/>
              </a:spcAft>
              <a:buSzPts val="1400"/>
              <a:buNone/>
            </a:pPr>
            <a:r>
              <a:rPr b="1" i="1" lang="pt-BR" sz="1200" u="none" cap="none" strike="noStrike">
                <a:solidFill>
                  <a:schemeClr val="dk1"/>
                </a:solidFill>
                <a:latin typeface="Calibri"/>
                <a:ea typeface="Calibri"/>
                <a:cs typeface="Calibri"/>
                <a:sym typeface="Calibri"/>
              </a:rPr>
              <a:t>Qual seria um exemplo de uma meta que não é relevante?</a:t>
            </a:r>
            <a:endParaRPr/>
          </a:p>
          <a:p>
            <a:pPr indent="0" lvl="0" marL="0" rtl="0" algn="l">
              <a:lnSpc>
                <a:spcPct val="100000"/>
              </a:lnSpc>
              <a:spcBef>
                <a:spcPts val="0"/>
              </a:spcBef>
              <a:spcAft>
                <a:spcPts val="0"/>
              </a:spcAft>
              <a:buSzPts val="1400"/>
              <a:buNone/>
            </a:pPr>
            <a:r>
              <a:t/>
            </a:r>
            <a:endParaRPr b="1" i="1" sz="1200" u="none" cap="none" strike="noStrike">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400"/>
              <a:buNone/>
            </a:pPr>
            <a:r>
              <a:t/>
            </a:r>
            <a:endParaRPr b="1" i="1" sz="1200" u="none" cap="none" strike="noStrike">
              <a:solidFill>
                <a:schemeClr val="dk1"/>
              </a:solidFill>
              <a:latin typeface="Calibri"/>
              <a:ea typeface="Calibri"/>
              <a:cs typeface="Calibri"/>
              <a:sym typeface="Calibri"/>
            </a:endParaRPr>
          </a:p>
          <a:p>
            <a:pPr indent="-171450" lvl="0" marL="171450" rtl="0" algn="l">
              <a:lnSpc>
                <a:spcPct val="100000"/>
              </a:lnSpc>
              <a:spcBef>
                <a:spcPts val="0"/>
              </a:spcBef>
              <a:spcAft>
                <a:spcPts val="0"/>
              </a:spcAft>
              <a:buSzPts val="1400"/>
              <a:buFont typeface="Arial"/>
              <a:buChar char="•"/>
            </a:pPr>
            <a:r>
              <a:rPr b="1" i="0" lang="pt-BR" sz="1200" u="none" cap="none" strike="noStrike">
                <a:solidFill>
                  <a:schemeClr val="dk1"/>
                </a:solidFill>
                <a:latin typeface="Calibri"/>
                <a:ea typeface="Calibri"/>
                <a:cs typeface="Calibri"/>
                <a:sym typeface="Calibri"/>
              </a:rPr>
              <a:t>TEM TEMPO DEFINIDO</a:t>
            </a:r>
            <a:endParaRPr/>
          </a:p>
          <a:p>
            <a:pPr indent="0" lvl="0" marL="0" rtl="0" algn="l">
              <a:lnSpc>
                <a:spcPct val="100000"/>
              </a:lnSpc>
              <a:spcBef>
                <a:spcPts val="0"/>
              </a:spcBef>
              <a:spcAft>
                <a:spcPts val="0"/>
              </a:spcAft>
              <a:buSzPts val="1400"/>
              <a:buFont typeface="Arial"/>
              <a:buNone/>
            </a:pPr>
            <a:r>
              <a:rPr b="0" i="1" lang="pt-BR" sz="1200" u="none" cap="none" strike="noStrike">
                <a:solidFill>
                  <a:schemeClr val="dk1"/>
                </a:solidFill>
                <a:latin typeface="Calibri"/>
                <a:ea typeface="Calibri"/>
                <a:cs typeface="Calibri"/>
                <a:sym typeface="Calibri"/>
              </a:rPr>
              <a:t>Metas têm um prazo. Metas de longo prazo estão distantes (talvez seis meses, talvez um ano, talvez cinco anos), mas ainda assim, você precisa desses prazos para atingir sua meta</a:t>
            </a:r>
            <a:endParaRPr b="1" i="1" sz="1200" u="none" cap="none" strike="noStrike">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400"/>
              <a:buNone/>
            </a:pPr>
            <a:r>
              <a:rPr b="1" i="1" lang="pt-BR" sz="1200" u="none" cap="none" strike="noStrike">
                <a:solidFill>
                  <a:schemeClr val="dk1"/>
                </a:solidFill>
                <a:latin typeface="Calibri"/>
                <a:ea typeface="Calibri"/>
                <a:cs typeface="Calibri"/>
                <a:sym typeface="Calibri"/>
              </a:rPr>
              <a:t>Qual seria um exemplo de uma meta que não tem tempo definido?</a:t>
            </a:r>
            <a:endParaRPr b="1"/>
          </a:p>
        </p:txBody>
      </p:sp>
      <p:sp>
        <p:nvSpPr>
          <p:cNvPr id="234" name="Google Shape;234;p1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2" name="Google Shape;242;p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strike="noStrike">
              <a:solidFill>
                <a:schemeClr val="dk1"/>
              </a:solidFill>
              <a:latin typeface="Calibri"/>
              <a:ea typeface="Calibri"/>
              <a:cs typeface="Calibri"/>
              <a:sym typeface="Calibri"/>
            </a:endParaRPr>
          </a:p>
        </p:txBody>
      </p:sp>
      <p:sp>
        <p:nvSpPr>
          <p:cNvPr id="243" name="Google Shape;243;p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0" name="Google Shape;250;p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1" name="Google Shape;251;p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6" name="Google Shape;266;p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Font typeface="Arial"/>
              <a:buNone/>
            </a:pPr>
            <a:r>
              <a:t/>
            </a:r>
            <a:endParaRPr/>
          </a:p>
          <a:p>
            <a:pPr indent="-82550" lvl="0" marL="171450" rtl="0" algn="l">
              <a:lnSpc>
                <a:spcPct val="100000"/>
              </a:lnSpc>
              <a:spcBef>
                <a:spcPts val="0"/>
              </a:spcBef>
              <a:spcAft>
                <a:spcPts val="0"/>
              </a:spcAft>
              <a:buSzPts val="1400"/>
              <a:buFont typeface="Arial"/>
              <a:buNone/>
            </a:pPr>
            <a:r>
              <a:t/>
            </a:r>
            <a:endParaRPr b="0" i="0" sz="1200" u="none" strike="noStrike">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400"/>
              <a:buNone/>
            </a:pPr>
            <a:r>
              <a:t/>
            </a:r>
            <a:endParaRPr b="0" i="0" sz="1200" u="none" strike="noStrike">
              <a:solidFill>
                <a:schemeClr val="dk1"/>
              </a:solidFill>
              <a:latin typeface="Calibri"/>
              <a:ea typeface="Calibri"/>
              <a:cs typeface="Calibri"/>
              <a:sym typeface="Calibri"/>
            </a:endParaRPr>
          </a:p>
        </p:txBody>
      </p:sp>
      <p:sp>
        <p:nvSpPr>
          <p:cNvPr id="267" name="Google Shape;267;p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2" name="Google Shape;282;p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strike="noStrike">
              <a:solidFill>
                <a:schemeClr val="dk1"/>
              </a:solidFill>
              <a:latin typeface="Calibri"/>
              <a:ea typeface="Calibri"/>
              <a:cs typeface="Calibri"/>
              <a:sym typeface="Calibri"/>
            </a:endParaRPr>
          </a:p>
        </p:txBody>
      </p:sp>
      <p:sp>
        <p:nvSpPr>
          <p:cNvPr id="283" name="Google Shape;283;p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4" name="Google Shape;294;p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rtl="0" algn="l">
              <a:lnSpc>
                <a:spcPct val="100000"/>
              </a:lnSpc>
              <a:spcBef>
                <a:spcPts val="0"/>
              </a:spcBef>
              <a:spcAft>
                <a:spcPts val="0"/>
              </a:spcAft>
              <a:buSzPts val="1400"/>
              <a:buNone/>
            </a:pPr>
            <a:r>
              <a:t/>
            </a:r>
            <a:endParaRPr b="0"/>
          </a:p>
        </p:txBody>
      </p:sp>
      <p:sp>
        <p:nvSpPr>
          <p:cNvPr id="295" name="Google Shape;295;p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p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strike="noStrike">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400"/>
              <a:buNone/>
            </a:pPr>
            <a:r>
              <a:t/>
            </a:r>
            <a:endParaRPr b="0"/>
          </a:p>
        </p:txBody>
      </p:sp>
      <p:sp>
        <p:nvSpPr>
          <p:cNvPr id="307" name="Google Shape;307;p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0" name="Google Shape;320;p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1" marL="914400" rtl="0" algn="l">
              <a:lnSpc>
                <a:spcPct val="100000"/>
              </a:lnSpc>
              <a:spcBef>
                <a:spcPts val="0"/>
              </a:spcBef>
              <a:spcAft>
                <a:spcPts val="0"/>
              </a:spcAft>
              <a:buSzPts val="1400"/>
              <a:buNone/>
            </a:pPr>
            <a:r>
              <a:t/>
            </a:r>
            <a:endParaRPr b="1" i="0" sz="1200" u="none" cap="none" strike="noStrike">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400"/>
              <a:buNone/>
            </a:pPr>
            <a:r>
              <a:t/>
            </a:r>
            <a:endParaRPr b="0" i="0" sz="1200" u="none" strike="noStrike">
              <a:solidFill>
                <a:schemeClr val="dk1"/>
              </a:solidFill>
              <a:latin typeface="Calibri"/>
              <a:ea typeface="Calibri"/>
              <a:cs typeface="Calibri"/>
              <a:sym typeface="Calibri"/>
            </a:endParaRPr>
          </a:p>
        </p:txBody>
      </p:sp>
      <p:sp>
        <p:nvSpPr>
          <p:cNvPr id="321" name="Google Shape;321;p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 name="Google Shape;100;p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101" name="Google Shape;101;p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0" name="Google Shape;330;p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rtl="0" algn="l">
              <a:lnSpc>
                <a:spcPct val="100000"/>
              </a:lnSpc>
              <a:spcBef>
                <a:spcPts val="0"/>
              </a:spcBef>
              <a:spcAft>
                <a:spcPts val="0"/>
              </a:spcAft>
              <a:buSzPts val="1400"/>
              <a:buNone/>
            </a:pPr>
            <a:r>
              <a:t/>
            </a:r>
            <a:endParaRPr b="0"/>
          </a:p>
          <a:p>
            <a:pPr indent="0" lvl="0" marL="0" rtl="0" algn="l">
              <a:lnSpc>
                <a:spcPct val="100000"/>
              </a:lnSpc>
              <a:spcBef>
                <a:spcPts val="0"/>
              </a:spcBef>
              <a:spcAft>
                <a:spcPts val="0"/>
              </a:spcAft>
              <a:buSzPts val="1400"/>
              <a:buNone/>
            </a:pPr>
            <a:r>
              <a:t/>
            </a:r>
            <a:endParaRPr b="0"/>
          </a:p>
          <a:p>
            <a:pPr indent="0" lvl="0" marL="0" rtl="0" algn="l">
              <a:lnSpc>
                <a:spcPct val="100000"/>
              </a:lnSpc>
              <a:spcBef>
                <a:spcPts val="0"/>
              </a:spcBef>
              <a:spcAft>
                <a:spcPts val="0"/>
              </a:spcAft>
              <a:buSzPts val="1400"/>
              <a:buNone/>
            </a:pPr>
            <a:r>
              <a:t/>
            </a:r>
            <a:endParaRPr b="0" i="0" sz="1200" u="none" strike="noStrike">
              <a:solidFill>
                <a:schemeClr val="dk1"/>
              </a:solidFill>
              <a:latin typeface="Calibri"/>
              <a:ea typeface="Calibri"/>
              <a:cs typeface="Calibri"/>
              <a:sym typeface="Calibri"/>
            </a:endParaRPr>
          </a:p>
        </p:txBody>
      </p:sp>
      <p:sp>
        <p:nvSpPr>
          <p:cNvPr id="331" name="Google Shape;331;p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2" name="Google Shape;342;p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strike="noStrike">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400"/>
              <a:buNone/>
            </a:pPr>
            <a:r>
              <a:t/>
            </a:r>
            <a:endParaRPr b="0"/>
          </a:p>
        </p:txBody>
      </p:sp>
      <p:sp>
        <p:nvSpPr>
          <p:cNvPr id="343" name="Google Shape;343;p2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6" name="Google Shape;356;p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1" marL="457200" rtl="0" algn="l">
              <a:lnSpc>
                <a:spcPct val="100000"/>
              </a:lnSpc>
              <a:spcBef>
                <a:spcPts val="0"/>
              </a:spcBef>
              <a:spcAft>
                <a:spcPts val="0"/>
              </a:spcAft>
              <a:buSzPts val="1400"/>
              <a:buNone/>
            </a:pPr>
            <a:r>
              <a:t/>
            </a:r>
            <a:endParaRPr b="1" i="0" sz="1200" u="none" strike="noStrike">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400"/>
              <a:buNone/>
            </a:pPr>
            <a:r>
              <a:t/>
            </a:r>
            <a:endParaRPr b="0" i="0" sz="1200" u="none" strike="noStrike">
              <a:solidFill>
                <a:schemeClr val="dk1"/>
              </a:solidFill>
              <a:latin typeface="Calibri"/>
              <a:ea typeface="Calibri"/>
              <a:cs typeface="Calibri"/>
              <a:sym typeface="Calibri"/>
            </a:endParaRPr>
          </a:p>
        </p:txBody>
      </p:sp>
      <p:sp>
        <p:nvSpPr>
          <p:cNvPr id="357" name="Google Shape;357;p2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Google Shape;364;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5" name="Google Shape;365;p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i="0" sz="1200" u="none" strike="noStrike">
              <a:solidFill>
                <a:schemeClr val="dk1"/>
              </a:solidFill>
              <a:latin typeface="Calibri"/>
              <a:ea typeface="Calibri"/>
              <a:cs typeface="Calibri"/>
              <a:sym typeface="Calibri"/>
            </a:endParaRPr>
          </a:p>
        </p:txBody>
      </p:sp>
      <p:sp>
        <p:nvSpPr>
          <p:cNvPr id="366" name="Google Shape;366;p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9" name="Google Shape;379;p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1" marL="45720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b="0" i="0" sz="1200" u="none" strike="noStrike">
              <a:solidFill>
                <a:schemeClr val="dk1"/>
              </a:solidFill>
              <a:latin typeface="Calibri"/>
              <a:ea typeface="Calibri"/>
              <a:cs typeface="Calibri"/>
              <a:sym typeface="Calibri"/>
            </a:endParaRPr>
          </a:p>
        </p:txBody>
      </p:sp>
      <p:sp>
        <p:nvSpPr>
          <p:cNvPr id="380" name="Google Shape;380;p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Google Shape;387;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8" name="Google Shape;388;p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br>
              <a:rPr b="0" lang="pt-BR"/>
            </a:br>
            <a:endParaRPr/>
          </a:p>
        </p:txBody>
      </p:sp>
      <p:sp>
        <p:nvSpPr>
          <p:cNvPr id="389" name="Google Shape;389;p2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p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6" name="Google Shape;396;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p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119" name="Google Shape;119;p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6" name="Google Shape;136;p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7" name="Google Shape;137;p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Google Shape;155;p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6" name="Google Shape;156;p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Google Shape;171;p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t/>
            </a:r>
            <a:endParaRPr/>
          </a:p>
        </p:txBody>
      </p:sp>
      <p:sp>
        <p:nvSpPr>
          <p:cNvPr id="172" name="Google Shape;172;p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9" name="Google Shape;179;p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br>
              <a:rPr b="0" i="0" lang="pt-BR" sz="1200" u="none" strike="noStrike">
                <a:solidFill>
                  <a:schemeClr val="dk1"/>
                </a:solidFill>
                <a:latin typeface="Calibri"/>
                <a:ea typeface="Calibri"/>
                <a:cs typeface="Calibri"/>
                <a:sym typeface="Calibri"/>
              </a:rPr>
            </a:br>
            <a:endParaRPr/>
          </a:p>
        </p:txBody>
      </p:sp>
      <p:sp>
        <p:nvSpPr>
          <p:cNvPr id="180" name="Google Shape;180;p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0" name="Google Shape;190;p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rtl="0" algn="l">
              <a:lnSpc>
                <a:spcPct val="100000"/>
              </a:lnSpc>
              <a:spcBef>
                <a:spcPts val="0"/>
              </a:spcBef>
              <a:spcAft>
                <a:spcPts val="0"/>
              </a:spcAft>
              <a:buSzPts val="1400"/>
              <a:buNone/>
            </a:pPr>
            <a:r>
              <a:t/>
            </a:r>
            <a:endParaRPr/>
          </a:p>
        </p:txBody>
      </p:sp>
      <p:sp>
        <p:nvSpPr>
          <p:cNvPr id="191" name="Google Shape;191;p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p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rtl="0" algn="l">
              <a:lnSpc>
                <a:spcPct val="100000"/>
              </a:lnSpc>
              <a:spcBef>
                <a:spcPts val="0"/>
              </a:spcBef>
              <a:spcAft>
                <a:spcPts val="0"/>
              </a:spcAft>
              <a:buSzPts val="1400"/>
              <a:buNone/>
            </a:pPr>
            <a:r>
              <a:t/>
            </a:r>
            <a:endParaRPr/>
          </a:p>
        </p:txBody>
      </p:sp>
      <p:sp>
        <p:nvSpPr>
          <p:cNvPr id="207" name="Google Shape;207;p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lide de Título" type="title">
  <p:cSld name="TITLE">
    <p:spTree>
      <p:nvGrpSpPr>
        <p:cNvPr id="15" name="Shape 15"/>
        <p:cNvGrpSpPr/>
        <p:nvPr/>
      </p:nvGrpSpPr>
      <p:grpSpPr>
        <a:xfrm>
          <a:off x="0" y="0"/>
          <a:ext cx="0" cy="0"/>
          <a:chOff x="0" y="0"/>
          <a:chExt cx="0" cy="0"/>
        </a:xfrm>
      </p:grpSpPr>
      <p:sp>
        <p:nvSpPr>
          <p:cNvPr id="16" name="Google Shape;16;p28"/>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8"/>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m com Legenda" type="picTx">
  <p:cSld name="PICTURE_WITH_CAPTION_TEXT">
    <p:spTree>
      <p:nvGrpSpPr>
        <p:cNvPr id="66" name="Shape 66"/>
        <p:cNvGrpSpPr/>
        <p:nvPr/>
      </p:nvGrpSpPr>
      <p:grpSpPr>
        <a:xfrm>
          <a:off x="0" y="0"/>
          <a:ext cx="0" cy="0"/>
          <a:chOff x="0" y="0"/>
          <a:chExt cx="0" cy="0"/>
        </a:xfrm>
      </p:grpSpPr>
      <p:sp>
        <p:nvSpPr>
          <p:cNvPr id="67" name="Google Shape;67;p37"/>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37"/>
          <p:cNvSpPr/>
          <p:nvPr>
            <p:ph idx="2" type="pic"/>
          </p:nvPr>
        </p:nvSpPr>
        <p:spPr>
          <a:xfrm>
            <a:off x="5183188" y="987425"/>
            <a:ext cx="6172200" cy="4873500"/>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9" name="Google Shape;69;p37"/>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0" name="Google Shape;70;p3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3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3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e Texto Vertical" type="vertTx">
  <p:cSld name="VERTICAL_TEXT">
    <p:spTree>
      <p:nvGrpSpPr>
        <p:cNvPr id="73" name="Shape 73"/>
        <p:cNvGrpSpPr/>
        <p:nvPr/>
      </p:nvGrpSpPr>
      <p:grpSpPr>
        <a:xfrm>
          <a:off x="0" y="0"/>
          <a:ext cx="0" cy="0"/>
          <a:chOff x="0" y="0"/>
          <a:chExt cx="0" cy="0"/>
        </a:xfrm>
      </p:grpSpPr>
      <p:sp>
        <p:nvSpPr>
          <p:cNvPr id="74" name="Google Shape;74;p3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38"/>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3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o e Título Vertical" type="vertTitleAndTx">
  <p:cSld name="VERTICAL_TITLE_AND_VERTICAL_TEXT">
    <p:spTree>
      <p:nvGrpSpPr>
        <p:cNvPr id="79" name="Shape 79"/>
        <p:cNvGrpSpPr/>
        <p:nvPr/>
      </p:nvGrpSpPr>
      <p:grpSpPr>
        <a:xfrm>
          <a:off x="0" y="0"/>
          <a:ext cx="0" cy="0"/>
          <a:chOff x="0" y="0"/>
          <a:chExt cx="0" cy="0"/>
        </a:xfrm>
      </p:grpSpPr>
      <p:sp>
        <p:nvSpPr>
          <p:cNvPr id="80" name="Google Shape;80;p39"/>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39"/>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3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3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e Conteúdo" type="obj">
  <p:cSld name="OBJECT">
    <p:spTree>
      <p:nvGrpSpPr>
        <p:cNvPr id="21" name="Shape 21"/>
        <p:cNvGrpSpPr/>
        <p:nvPr/>
      </p:nvGrpSpPr>
      <p:grpSpPr>
        <a:xfrm>
          <a:off x="0" y="0"/>
          <a:ext cx="0" cy="0"/>
          <a:chOff x="0" y="0"/>
          <a:chExt cx="0" cy="0"/>
        </a:xfrm>
      </p:grpSpPr>
      <p:sp>
        <p:nvSpPr>
          <p:cNvPr id="22" name="Google Shape;22;p2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9"/>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omente Título" type="titleOnly">
  <p:cSld name="TITLE_ONLY">
    <p:spTree>
      <p:nvGrpSpPr>
        <p:cNvPr id="27" name="Shape 27"/>
        <p:cNvGrpSpPr/>
        <p:nvPr/>
      </p:nvGrpSpPr>
      <p:grpSpPr>
        <a:xfrm>
          <a:off x="0" y="0"/>
          <a:ext cx="0" cy="0"/>
          <a:chOff x="0" y="0"/>
          <a:chExt cx="0" cy="0"/>
        </a:xfrm>
      </p:grpSpPr>
      <p:sp>
        <p:nvSpPr>
          <p:cNvPr id="28" name="Google Shape;28;p3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3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3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Slide de Título">
  <p:cSld name="1_Slide de Título">
    <p:spTree>
      <p:nvGrpSpPr>
        <p:cNvPr id="32" name="Shape 3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m Branco" type="blank">
  <p:cSld name="BLANK">
    <p:spTree>
      <p:nvGrpSpPr>
        <p:cNvPr id="33" name="Shape 33"/>
        <p:cNvGrpSpPr/>
        <p:nvPr/>
      </p:nvGrpSpPr>
      <p:grpSpPr>
        <a:xfrm>
          <a:off x="0" y="0"/>
          <a:ext cx="0" cy="0"/>
          <a:chOff x="0" y="0"/>
          <a:chExt cx="0" cy="0"/>
        </a:xfrm>
      </p:grpSpPr>
      <p:sp>
        <p:nvSpPr>
          <p:cNvPr id="34" name="Google Shape;34;p3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3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3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beçalho da Seção" type="secHead">
  <p:cSld name="SECTION_HEADER">
    <p:spTree>
      <p:nvGrpSpPr>
        <p:cNvPr id="37" name="Shape 37"/>
        <p:cNvGrpSpPr/>
        <p:nvPr/>
      </p:nvGrpSpPr>
      <p:grpSpPr>
        <a:xfrm>
          <a:off x="0" y="0"/>
          <a:ext cx="0" cy="0"/>
          <a:chOff x="0" y="0"/>
          <a:chExt cx="0" cy="0"/>
        </a:xfrm>
      </p:grpSpPr>
      <p:sp>
        <p:nvSpPr>
          <p:cNvPr id="38" name="Google Shape;38;p33"/>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3"/>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0" name="Google Shape;40;p3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3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3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uas Partes de Conteúdo" type="twoObj">
  <p:cSld name="TWO_OBJECTS">
    <p:spTree>
      <p:nvGrpSpPr>
        <p:cNvPr id="43" name="Shape 43"/>
        <p:cNvGrpSpPr/>
        <p:nvPr/>
      </p:nvGrpSpPr>
      <p:grpSpPr>
        <a:xfrm>
          <a:off x="0" y="0"/>
          <a:ext cx="0" cy="0"/>
          <a:chOff x="0" y="0"/>
          <a:chExt cx="0" cy="0"/>
        </a:xfrm>
      </p:grpSpPr>
      <p:sp>
        <p:nvSpPr>
          <p:cNvPr id="44" name="Google Shape;44;p3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34"/>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34"/>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3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3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ção" type="twoTxTwoObj">
  <p:cSld name="TWO_OBJECTS_WITH_TEXT">
    <p:spTree>
      <p:nvGrpSpPr>
        <p:cNvPr id="50" name="Shape 50"/>
        <p:cNvGrpSpPr/>
        <p:nvPr/>
      </p:nvGrpSpPr>
      <p:grpSpPr>
        <a:xfrm>
          <a:off x="0" y="0"/>
          <a:ext cx="0" cy="0"/>
          <a:chOff x="0" y="0"/>
          <a:chExt cx="0" cy="0"/>
        </a:xfrm>
      </p:grpSpPr>
      <p:sp>
        <p:nvSpPr>
          <p:cNvPr id="51" name="Google Shape;51;p35"/>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5"/>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3" name="Google Shape;53;p35"/>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 name="Google Shape;54;p35"/>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5" name="Google Shape;55;p35"/>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3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3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3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údo com Legenda" type="objTx">
  <p:cSld name="OBJECT_WITH_CAPTION_TEXT">
    <p:spTree>
      <p:nvGrpSpPr>
        <p:cNvPr id="59" name="Shape 59"/>
        <p:cNvGrpSpPr/>
        <p:nvPr/>
      </p:nvGrpSpPr>
      <p:grpSpPr>
        <a:xfrm>
          <a:off x="0" y="0"/>
          <a:ext cx="0" cy="0"/>
          <a:chOff x="0" y="0"/>
          <a:chExt cx="0" cy="0"/>
        </a:xfrm>
      </p:grpSpPr>
      <p:sp>
        <p:nvSpPr>
          <p:cNvPr id="60" name="Google Shape;60;p36"/>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36"/>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2" name="Google Shape;62;p36"/>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3" name="Google Shape;63;p3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3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2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7"/>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2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gif"/><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9.gif"/><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5.gif"/><Relationship Id="rId4"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0.gif"/><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8.gif"/><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gif"/><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pic>
        <p:nvPicPr>
          <p:cNvPr descr="Uma imagem contendo pessoa, homem, edifício, vestuário&#10;&#10;Descrição gerada automaticamente" id="90" name="Google Shape;90;p1"/>
          <p:cNvPicPr preferRelativeResize="0"/>
          <p:nvPr/>
        </p:nvPicPr>
        <p:blipFill rotWithShape="1">
          <a:blip r:embed="rId3">
            <a:alphaModFix/>
          </a:blip>
          <a:srcRect b="0" l="0" r="0" t="0"/>
          <a:stretch/>
        </p:blipFill>
        <p:spPr>
          <a:xfrm>
            <a:off x="0" y="0"/>
            <a:ext cx="12455768" cy="6858000"/>
          </a:xfrm>
          <a:prstGeom prst="rect">
            <a:avLst/>
          </a:prstGeom>
          <a:noFill/>
          <a:ln>
            <a:noFill/>
          </a:ln>
        </p:spPr>
      </p:pic>
      <p:sp>
        <p:nvSpPr>
          <p:cNvPr id="91" name="Google Shape;91;p1"/>
          <p:cNvSpPr/>
          <p:nvPr/>
        </p:nvSpPr>
        <p:spPr>
          <a:xfrm>
            <a:off x="0" y="0"/>
            <a:ext cx="12455699" cy="6858000"/>
          </a:xfrm>
          <a:prstGeom prst="rect">
            <a:avLst/>
          </a:prstGeom>
          <a:solidFill>
            <a:srgbClr val="C79C7F">
              <a:alpha val="4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2" name="Google Shape;92;p1"/>
          <p:cNvSpPr txBox="1"/>
          <p:nvPr/>
        </p:nvSpPr>
        <p:spPr>
          <a:xfrm>
            <a:off x="4470075" y="4507875"/>
            <a:ext cx="7985700" cy="2069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7200"/>
              <a:buFont typeface="Arial"/>
              <a:buNone/>
            </a:pPr>
            <a:r>
              <a:rPr b="1" i="0" lang="pt-BR" sz="7200" u="none" cap="none" strike="noStrike">
                <a:solidFill>
                  <a:srgbClr val="F2F2F2"/>
                </a:solidFill>
                <a:latin typeface="Verdana"/>
                <a:ea typeface="Verdana"/>
                <a:cs typeface="Verdana"/>
                <a:sym typeface="Verdana"/>
              </a:rPr>
              <a:t>ORIENTAÇÃO AO FUTURO</a:t>
            </a:r>
            <a:endParaRPr b="0" i="0" sz="7200" u="none" cap="none" strike="noStrike">
              <a:solidFill>
                <a:srgbClr val="000000"/>
              </a:solidFill>
              <a:latin typeface="Verdana"/>
              <a:ea typeface="Verdana"/>
              <a:cs typeface="Verdana"/>
              <a:sym typeface="Verdana"/>
            </a:endParaRPr>
          </a:p>
        </p:txBody>
      </p:sp>
      <p:grpSp>
        <p:nvGrpSpPr>
          <p:cNvPr id="93" name="Google Shape;93;p1"/>
          <p:cNvGrpSpPr/>
          <p:nvPr/>
        </p:nvGrpSpPr>
        <p:grpSpPr>
          <a:xfrm>
            <a:off x="90" y="1474"/>
            <a:ext cx="5868162" cy="8078621"/>
            <a:chOff x="90" y="1474"/>
            <a:chExt cx="5868162" cy="8078621"/>
          </a:xfrm>
        </p:grpSpPr>
        <p:sp>
          <p:nvSpPr>
            <p:cNvPr id="94" name="Google Shape;94;p1"/>
            <p:cNvSpPr/>
            <p:nvPr/>
          </p:nvSpPr>
          <p:spPr>
            <a:xfrm>
              <a:off x="701782" y="4809024"/>
              <a:ext cx="3242100" cy="2049000"/>
            </a:xfrm>
            <a:prstGeom prst="triangle">
              <a:avLst>
                <a:gd fmla="val 50000" name="adj"/>
              </a:avLst>
            </a:prstGeom>
            <a:solidFill>
              <a:srgbClr val="F6AB7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95" name="Google Shape;95;p1"/>
            <p:cNvSpPr/>
            <p:nvPr/>
          </p:nvSpPr>
          <p:spPr>
            <a:xfrm flipH="1" rot="10800000">
              <a:off x="90" y="1474"/>
              <a:ext cx="5868162" cy="4820507"/>
            </a:xfrm>
            <a:custGeom>
              <a:rect b="b" l="l" r="r" t="t"/>
              <a:pathLst>
                <a:path extrusionOk="0" h="4725987" w="5753100">
                  <a:moveTo>
                    <a:pt x="0" y="4725987"/>
                  </a:moveTo>
                  <a:lnTo>
                    <a:pt x="5753100" y="4725987"/>
                  </a:lnTo>
                  <a:lnTo>
                    <a:pt x="2276475" y="0"/>
                  </a:lnTo>
                  <a:lnTo>
                    <a:pt x="0" y="3094550"/>
                  </a:lnTo>
                  <a:close/>
                </a:path>
              </a:pathLst>
            </a:custGeom>
            <a:solidFill>
              <a:srgbClr val="ED778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96" name="Google Shape;96;p1"/>
            <p:cNvSpPr/>
            <p:nvPr/>
          </p:nvSpPr>
          <p:spPr>
            <a:xfrm rot="5400000">
              <a:off x="-2091357" y="3642704"/>
              <a:ext cx="6529556" cy="2345226"/>
            </a:xfrm>
            <a:custGeom>
              <a:rect b="b" l="l" r="r" t="t"/>
              <a:pathLst>
                <a:path extrusionOk="0" h="2299241" w="6401525">
                  <a:moveTo>
                    <a:pt x="6401524" y="2299241"/>
                  </a:moveTo>
                  <a:lnTo>
                    <a:pt x="6401524" y="2299240"/>
                  </a:lnTo>
                  <a:lnTo>
                    <a:pt x="6401525" y="2299241"/>
                  </a:lnTo>
                  <a:close/>
                  <a:moveTo>
                    <a:pt x="0" y="2299241"/>
                  </a:moveTo>
                  <a:lnTo>
                    <a:pt x="3200763" y="0"/>
                  </a:lnTo>
                  <a:lnTo>
                    <a:pt x="5201803" y="1437431"/>
                  </a:lnTo>
                  <a:lnTo>
                    <a:pt x="5201803" y="2299241"/>
                  </a:lnTo>
                  <a:close/>
                </a:path>
              </a:pathLst>
            </a:custGeom>
            <a:solidFill>
              <a:srgbClr val="F7AFA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grpSp>
      <p:pic>
        <p:nvPicPr>
          <p:cNvPr id="97" name="Google Shape;97;p1"/>
          <p:cNvPicPr preferRelativeResize="0"/>
          <p:nvPr/>
        </p:nvPicPr>
        <p:blipFill rotWithShape="1">
          <a:blip r:embed="rId4">
            <a:alphaModFix/>
          </a:blip>
          <a:srcRect b="0" l="0" r="0" t="0"/>
          <a:stretch/>
        </p:blipFill>
        <p:spPr>
          <a:xfrm>
            <a:off x="1663258" y="6078768"/>
            <a:ext cx="1445764" cy="58750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pic>
        <p:nvPicPr>
          <p:cNvPr descr="Uma imagem contendo pessoa, mulher, interior, vestuário&#10;&#10;Descrição gerada automaticamente" id="218" name="Google Shape;218;p10"/>
          <p:cNvPicPr preferRelativeResize="0"/>
          <p:nvPr/>
        </p:nvPicPr>
        <p:blipFill rotWithShape="1">
          <a:blip r:embed="rId3">
            <a:alphaModFix/>
          </a:blip>
          <a:srcRect b="0" l="0" r="0" t="0"/>
          <a:stretch/>
        </p:blipFill>
        <p:spPr>
          <a:xfrm>
            <a:off x="-5010150" y="0"/>
            <a:ext cx="13716001" cy="6858001"/>
          </a:xfrm>
          <a:prstGeom prst="rect">
            <a:avLst/>
          </a:prstGeom>
          <a:noFill/>
          <a:ln>
            <a:noFill/>
          </a:ln>
        </p:spPr>
      </p:pic>
      <p:sp>
        <p:nvSpPr>
          <p:cNvPr id="219" name="Google Shape;219;p10"/>
          <p:cNvSpPr/>
          <p:nvPr/>
        </p:nvSpPr>
        <p:spPr>
          <a:xfrm>
            <a:off x="3498182" y="-1"/>
            <a:ext cx="11785500" cy="6858000"/>
          </a:xfrm>
          <a:prstGeom prst="parallelogram">
            <a:avLst>
              <a:gd fmla="val 45000" name="adj"/>
            </a:avLst>
          </a:prstGeom>
          <a:solidFill>
            <a:srgbClr val="F6D1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chemeClr val="lt1"/>
              </a:solidFill>
              <a:latin typeface="Calibri"/>
              <a:ea typeface="Calibri"/>
              <a:cs typeface="Calibri"/>
              <a:sym typeface="Calibri"/>
            </a:endParaRPr>
          </a:p>
        </p:txBody>
      </p:sp>
      <p:sp>
        <p:nvSpPr>
          <p:cNvPr id="220" name="Google Shape;220;p10"/>
          <p:cNvSpPr txBox="1"/>
          <p:nvPr/>
        </p:nvSpPr>
        <p:spPr>
          <a:xfrm>
            <a:off x="5654090" y="1243369"/>
            <a:ext cx="7740600" cy="4709100"/>
          </a:xfrm>
          <a:prstGeom prst="rect">
            <a:avLst/>
          </a:prstGeom>
          <a:noFill/>
          <a:ln>
            <a:noFill/>
          </a:ln>
        </p:spPr>
        <p:txBody>
          <a:bodyPr anchorCtr="0" anchor="t" bIns="45700" lIns="91425" spcFirstLastPara="1" rIns="91425" wrap="square" tIns="45700">
            <a:noAutofit/>
          </a:bodyPr>
          <a:lstStyle/>
          <a:p>
            <a:pPr indent="0" lvl="1" marL="457200" marR="0" rtl="0" algn="l">
              <a:lnSpc>
                <a:spcPct val="100000"/>
              </a:lnSpc>
              <a:spcBef>
                <a:spcPts val="0"/>
              </a:spcBef>
              <a:spcAft>
                <a:spcPts val="0"/>
              </a:spcAft>
              <a:buClr>
                <a:srgbClr val="000000"/>
              </a:buClr>
              <a:buSzPts val="4000"/>
              <a:buFont typeface="Arial"/>
              <a:buNone/>
            </a:pPr>
            <a:r>
              <a:rPr b="0" i="0" lang="pt-BR" sz="4000" u="none" cap="none" strike="noStrike">
                <a:solidFill>
                  <a:schemeClr val="lt1"/>
                </a:solidFill>
                <a:latin typeface="Verdana"/>
                <a:ea typeface="Verdana"/>
                <a:cs typeface="Verdana"/>
                <a:sym typeface="Verdana"/>
              </a:rPr>
              <a:t>e</a:t>
            </a:r>
            <a:r>
              <a:rPr b="1" i="0" lang="pt-BR" sz="6000" u="none" cap="none" strike="noStrike">
                <a:solidFill>
                  <a:schemeClr val="dk1"/>
                </a:solidFill>
                <a:latin typeface="Verdana"/>
                <a:ea typeface="Verdana"/>
                <a:cs typeface="Verdana"/>
                <a:sym typeface="Verdana"/>
              </a:rPr>
              <a:t>S</a:t>
            </a:r>
            <a:r>
              <a:rPr b="0" i="0" lang="pt-BR" sz="4000" u="none" cap="none" strike="noStrike">
                <a:solidFill>
                  <a:schemeClr val="lt1"/>
                </a:solidFill>
                <a:latin typeface="Verdana"/>
                <a:ea typeface="Verdana"/>
                <a:cs typeface="Verdana"/>
                <a:sym typeface="Verdana"/>
              </a:rPr>
              <a:t>pecíficas</a:t>
            </a:r>
            <a:endParaRPr b="0" i="0" sz="4000" u="none" cap="none" strike="noStrike">
              <a:solidFill>
                <a:schemeClr val="lt1"/>
              </a:solidFill>
              <a:latin typeface="Verdana"/>
              <a:ea typeface="Verdana"/>
              <a:cs typeface="Verdana"/>
              <a:sym typeface="Verdana"/>
            </a:endParaRPr>
          </a:p>
          <a:p>
            <a:pPr indent="0" lvl="1" marL="457200" marR="0" rtl="0" algn="l">
              <a:lnSpc>
                <a:spcPct val="100000"/>
              </a:lnSpc>
              <a:spcBef>
                <a:spcPts val="0"/>
              </a:spcBef>
              <a:spcAft>
                <a:spcPts val="0"/>
              </a:spcAft>
              <a:buClr>
                <a:srgbClr val="000000"/>
              </a:buClr>
              <a:buSzPts val="4000"/>
              <a:buFont typeface="Arial"/>
              <a:buNone/>
            </a:pPr>
            <a:r>
              <a:rPr b="1" i="0" lang="pt-BR" sz="4000" u="none" cap="none" strike="noStrike">
                <a:solidFill>
                  <a:schemeClr val="lt1"/>
                </a:solidFill>
                <a:latin typeface="Verdana"/>
                <a:ea typeface="Verdana"/>
                <a:cs typeface="Verdana"/>
                <a:sym typeface="Verdana"/>
              </a:rPr>
              <a:t>  </a:t>
            </a:r>
            <a:r>
              <a:rPr b="1" i="0" lang="pt-BR" sz="6000" u="none" cap="none" strike="noStrike">
                <a:solidFill>
                  <a:schemeClr val="dk1"/>
                </a:solidFill>
                <a:latin typeface="Verdana"/>
                <a:ea typeface="Verdana"/>
                <a:cs typeface="Verdana"/>
                <a:sym typeface="Verdana"/>
              </a:rPr>
              <a:t>M</a:t>
            </a:r>
            <a:r>
              <a:rPr b="0" i="0" lang="pt-BR" sz="4000" u="none" cap="none" strike="noStrike">
                <a:solidFill>
                  <a:schemeClr val="lt1"/>
                </a:solidFill>
                <a:latin typeface="Verdana"/>
                <a:ea typeface="Verdana"/>
                <a:cs typeface="Verdana"/>
                <a:sym typeface="Verdana"/>
              </a:rPr>
              <a:t>ensuráveis</a:t>
            </a:r>
            <a:endParaRPr b="0" i="0" sz="1400" u="none" cap="none" strike="noStrike">
              <a:solidFill>
                <a:srgbClr val="000000"/>
              </a:solidFill>
              <a:latin typeface="Verdana"/>
              <a:ea typeface="Verdana"/>
              <a:cs typeface="Verdana"/>
              <a:sym typeface="Verdana"/>
            </a:endParaRPr>
          </a:p>
          <a:p>
            <a:pPr indent="0" lvl="1" marL="457200" marR="0" rtl="0" algn="l">
              <a:lnSpc>
                <a:spcPct val="100000"/>
              </a:lnSpc>
              <a:spcBef>
                <a:spcPts val="0"/>
              </a:spcBef>
              <a:spcAft>
                <a:spcPts val="0"/>
              </a:spcAft>
              <a:buClr>
                <a:srgbClr val="000000"/>
              </a:buClr>
              <a:buSzPts val="4000"/>
              <a:buFont typeface="Arial"/>
              <a:buNone/>
            </a:pPr>
            <a:r>
              <a:rPr b="1" i="0" lang="pt-BR" sz="4000" u="none" cap="none" strike="noStrike">
                <a:solidFill>
                  <a:schemeClr val="lt1"/>
                </a:solidFill>
                <a:latin typeface="Verdana"/>
                <a:ea typeface="Verdana"/>
                <a:cs typeface="Verdana"/>
                <a:sym typeface="Verdana"/>
              </a:rPr>
              <a:t>  </a:t>
            </a:r>
            <a:r>
              <a:rPr b="1" i="0" lang="pt-BR" sz="6000" u="none" cap="none" strike="noStrike">
                <a:solidFill>
                  <a:schemeClr val="dk1"/>
                </a:solidFill>
                <a:latin typeface="Verdana"/>
                <a:ea typeface="Verdana"/>
                <a:cs typeface="Verdana"/>
                <a:sym typeface="Verdana"/>
              </a:rPr>
              <a:t>A</a:t>
            </a:r>
            <a:r>
              <a:rPr b="0" i="0" lang="pt-BR" sz="4000" u="none" cap="none" strike="noStrike">
                <a:solidFill>
                  <a:schemeClr val="lt1"/>
                </a:solidFill>
                <a:latin typeface="Verdana"/>
                <a:ea typeface="Verdana"/>
                <a:cs typeface="Verdana"/>
                <a:sym typeface="Verdana"/>
              </a:rPr>
              <a:t>lcançáveis</a:t>
            </a:r>
            <a:endParaRPr b="0" i="0" sz="1400" u="none" cap="none" strike="noStrike">
              <a:solidFill>
                <a:srgbClr val="000000"/>
              </a:solidFill>
              <a:latin typeface="Verdana"/>
              <a:ea typeface="Verdana"/>
              <a:cs typeface="Verdana"/>
              <a:sym typeface="Verdana"/>
            </a:endParaRPr>
          </a:p>
          <a:p>
            <a:pPr indent="0" lvl="1" marL="457200" marR="0" rtl="0" algn="l">
              <a:lnSpc>
                <a:spcPct val="100000"/>
              </a:lnSpc>
              <a:spcBef>
                <a:spcPts val="0"/>
              </a:spcBef>
              <a:spcAft>
                <a:spcPts val="0"/>
              </a:spcAft>
              <a:buClr>
                <a:srgbClr val="000000"/>
              </a:buClr>
              <a:buSzPts val="4000"/>
              <a:buFont typeface="Arial"/>
              <a:buNone/>
            </a:pPr>
            <a:r>
              <a:rPr b="1" i="0" lang="pt-BR" sz="4000" u="none" cap="none" strike="noStrike">
                <a:solidFill>
                  <a:schemeClr val="lt1"/>
                </a:solidFill>
                <a:latin typeface="Verdana"/>
                <a:ea typeface="Verdana"/>
                <a:cs typeface="Verdana"/>
                <a:sym typeface="Verdana"/>
              </a:rPr>
              <a:t>  </a:t>
            </a:r>
            <a:r>
              <a:rPr b="1" i="0" lang="pt-BR" sz="6000" u="none" cap="none" strike="noStrike">
                <a:solidFill>
                  <a:schemeClr val="dk1"/>
                </a:solidFill>
                <a:latin typeface="Verdana"/>
                <a:ea typeface="Verdana"/>
                <a:cs typeface="Verdana"/>
                <a:sym typeface="Verdana"/>
              </a:rPr>
              <a:t>R</a:t>
            </a:r>
            <a:r>
              <a:rPr b="0" i="0" lang="pt-BR" sz="4000" u="none" cap="none" strike="noStrike">
                <a:solidFill>
                  <a:schemeClr val="lt1"/>
                </a:solidFill>
                <a:latin typeface="Verdana"/>
                <a:ea typeface="Verdana"/>
                <a:cs typeface="Verdana"/>
                <a:sym typeface="Verdana"/>
              </a:rPr>
              <a:t>elevantes</a:t>
            </a:r>
            <a:endParaRPr b="0" i="0" sz="1400" u="none" cap="none" strike="noStrike">
              <a:solidFill>
                <a:srgbClr val="000000"/>
              </a:solidFill>
              <a:latin typeface="Verdana"/>
              <a:ea typeface="Verdana"/>
              <a:cs typeface="Verdana"/>
              <a:sym typeface="Verdana"/>
            </a:endParaRPr>
          </a:p>
          <a:p>
            <a:pPr indent="0" lvl="1" marL="457200" marR="0" rtl="0" algn="l">
              <a:lnSpc>
                <a:spcPct val="100000"/>
              </a:lnSpc>
              <a:spcBef>
                <a:spcPts val="0"/>
              </a:spcBef>
              <a:spcAft>
                <a:spcPts val="0"/>
              </a:spcAft>
              <a:buClr>
                <a:srgbClr val="000000"/>
              </a:buClr>
              <a:buSzPts val="4000"/>
              <a:buFont typeface="Arial"/>
              <a:buNone/>
            </a:pPr>
            <a:r>
              <a:rPr b="1" i="0" lang="pt-BR" sz="4000" u="none" cap="none" strike="noStrike">
                <a:solidFill>
                  <a:schemeClr val="lt1"/>
                </a:solidFill>
                <a:latin typeface="Verdana"/>
                <a:ea typeface="Verdana"/>
                <a:cs typeface="Verdana"/>
                <a:sym typeface="Verdana"/>
              </a:rPr>
              <a:t>  </a:t>
            </a:r>
            <a:r>
              <a:rPr b="1" i="0" lang="pt-BR" sz="6000" u="none" cap="none" strike="noStrike">
                <a:solidFill>
                  <a:schemeClr val="dk1"/>
                </a:solidFill>
                <a:latin typeface="Verdana"/>
                <a:ea typeface="Verdana"/>
                <a:cs typeface="Verdana"/>
                <a:sym typeface="Verdana"/>
              </a:rPr>
              <a:t>T</a:t>
            </a:r>
            <a:r>
              <a:rPr b="0" i="0" lang="pt-BR" sz="4000" u="none" cap="none" strike="noStrike">
                <a:solidFill>
                  <a:schemeClr val="lt1"/>
                </a:solidFill>
                <a:latin typeface="Verdana"/>
                <a:ea typeface="Verdana"/>
                <a:cs typeface="Verdana"/>
                <a:sym typeface="Verdana"/>
              </a:rPr>
              <a:t>empo Definido</a:t>
            </a:r>
            <a:endParaRPr b="0" i="0" sz="46800" u="none" cap="none" strike="noStrike">
              <a:solidFill>
                <a:schemeClr val="lt1"/>
              </a:solidFill>
              <a:latin typeface="Verdana"/>
              <a:ea typeface="Verdana"/>
              <a:cs typeface="Verdana"/>
              <a:sym typeface="Verdana"/>
            </a:endParaRPr>
          </a:p>
        </p:txBody>
      </p:sp>
      <p:sp>
        <p:nvSpPr>
          <p:cNvPr id="221" name="Google Shape;221;p10"/>
          <p:cNvSpPr/>
          <p:nvPr/>
        </p:nvSpPr>
        <p:spPr>
          <a:xfrm>
            <a:off x="149900" y="4916975"/>
            <a:ext cx="5747400" cy="831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800"/>
              <a:buFont typeface="Arial"/>
              <a:buNone/>
            </a:pPr>
            <a:r>
              <a:rPr b="1" i="0" lang="pt-BR" sz="4800" u="none" cap="none" strike="noStrike">
                <a:solidFill>
                  <a:schemeClr val="lt1"/>
                </a:solidFill>
                <a:latin typeface="Verdana"/>
                <a:ea typeface="Verdana"/>
                <a:cs typeface="Verdana"/>
                <a:sym typeface="Verdana"/>
              </a:rPr>
              <a:t>SMART O QUE?</a:t>
            </a:r>
            <a:endParaRPr b="0" i="0" sz="4800" u="none" cap="none" strike="noStrike">
              <a:solidFill>
                <a:schemeClr val="lt1"/>
              </a:solidFill>
              <a:latin typeface="Verdana"/>
              <a:ea typeface="Verdana"/>
              <a:cs typeface="Verdana"/>
              <a:sym typeface="Verdana"/>
            </a:endParaRP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11"/>
          <p:cNvSpPr/>
          <p:nvPr/>
        </p:nvSpPr>
        <p:spPr>
          <a:xfrm>
            <a:off x="0" y="0"/>
            <a:ext cx="12192000" cy="6858000"/>
          </a:xfrm>
          <a:prstGeom prst="rect">
            <a:avLst/>
          </a:prstGeom>
          <a:solidFill>
            <a:srgbClr val="F6D1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28" name="Google Shape;228;p11"/>
          <p:cNvSpPr/>
          <p:nvPr/>
        </p:nvSpPr>
        <p:spPr>
          <a:xfrm>
            <a:off x="4674445" y="1410206"/>
            <a:ext cx="6624000" cy="1446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pt-BR" sz="4400" u="none" cap="none" strike="noStrike">
                <a:solidFill>
                  <a:srgbClr val="D64E57"/>
                </a:solidFill>
                <a:latin typeface="Verdana"/>
                <a:ea typeface="Verdana"/>
                <a:cs typeface="Verdana"/>
                <a:sym typeface="Verdana"/>
              </a:rPr>
              <a:t>Que metas vocês têm em suas vidas? </a:t>
            </a:r>
            <a:endParaRPr b="1" i="0" sz="4400" u="none" cap="none" strike="noStrike">
              <a:solidFill>
                <a:srgbClr val="D64E57"/>
              </a:solidFill>
              <a:latin typeface="Verdana"/>
              <a:ea typeface="Verdana"/>
              <a:cs typeface="Verdana"/>
              <a:sym typeface="Verdana"/>
            </a:endParaRPr>
          </a:p>
        </p:txBody>
      </p:sp>
      <p:sp>
        <p:nvSpPr>
          <p:cNvPr id="229" name="Google Shape;229;p11"/>
          <p:cNvSpPr/>
          <p:nvPr/>
        </p:nvSpPr>
        <p:spPr>
          <a:xfrm>
            <a:off x="5391150" y="3025703"/>
            <a:ext cx="6051300" cy="230828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pt-BR" sz="2400" u="none" cap="none" strike="noStrike">
                <a:solidFill>
                  <a:schemeClr val="dk1"/>
                </a:solidFill>
                <a:latin typeface="Verdana"/>
                <a:ea typeface="Verdana"/>
                <a:cs typeface="Verdana"/>
                <a:sym typeface="Verdana"/>
              </a:rPr>
              <a:t>PENSEM EM: </a:t>
            </a:r>
            <a:endParaRPr b="0" i="0" sz="2400" u="none" cap="none" strike="noStrike">
              <a:solidFill>
                <a:srgbClr val="000000"/>
              </a:solidFill>
              <a:latin typeface="Verdana"/>
              <a:ea typeface="Verdana"/>
              <a:cs typeface="Verdana"/>
              <a:sym typeface="Verdana"/>
            </a:endParaRPr>
          </a:p>
          <a:p>
            <a:pPr indent="-431800" lvl="0" marL="457200" marR="0" rtl="0" algn="l">
              <a:lnSpc>
                <a:spcPct val="100000"/>
              </a:lnSpc>
              <a:spcBef>
                <a:spcPts val="0"/>
              </a:spcBef>
              <a:spcAft>
                <a:spcPts val="0"/>
              </a:spcAft>
              <a:buClr>
                <a:schemeClr val="dk1"/>
              </a:buClr>
              <a:buSzPts val="2400"/>
              <a:buFont typeface="Verdana"/>
              <a:buChar char="•"/>
            </a:pPr>
            <a:r>
              <a:rPr b="0" i="0" lang="pt-BR" sz="2400" u="none" cap="none" strike="noStrike">
                <a:solidFill>
                  <a:schemeClr val="dk1"/>
                </a:solidFill>
                <a:latin typeface="Verdana"/>
                <a:ea typeface="Verdana"/>
                <a:cs typeface="Verdana"/>
                <a:sym typeface="Verdana"/>
              </a:rPr>
              <a:t>METAS DE LONGO PRAZO,</a:t>
            </a:r>
            <a:endParaRPr b="0" i="0" sz="2400" u="none" cap="none" strike="noStrike">
              <a:solidFill>
                <a:srgbClr val="000000"/>
              </a:solidFill>
              <a:latin typeface="Verdana"/>
              <a:ea typeface="Verdana"/>
              <a:cs typeface="Verdana"/>
              <a:sym typeface="Verdana"/>
            </a:endParaRPr>
          </a:p>
          <a:p>
            <a:pPr indent="-431800" lvl="0" marL="457200" marR="0" rtl="0" algn="l">
              <a:lnSpc>
                <a:spcPct val="100000"/>
              </a:lnSpc>
              <a:spcBef>
                <a:spcPts val="0"/>
              </a:spcBef>
              <a:spcAft>
                <a:spcPts val="0"/>
              </a:spcAft>
              <a:buClr>
                <a:schemeClr val="dk1"/>
              </a:buClr>
              <a:buSzPts val="2400"/>
              <a:buFont typeface="Verdana"/>
              <a:buChar char="•"/>
            </a:pPr>
            <a:r>
              <a:rPr b="0" i="0" lang="pt-BR" sz="2400" u="none" cap="none" strike="noStrike">
                <a:solidFill>
                  <a:schemeClr val="dk1"/>
                </a:solidFill>
                <a:latin typeface="Verdana"/>
                <a:ea typeface="Verdana"/>
                <a:cs typeface="Verdana"/>
                <a:sym typeface="Verdana"/>
              </a:rPr>
              <a:t>PARA SEREM ALCANÇADAS EM MESES OU ANOS,</a:t>
            </a:r>
            <a:endParaRPr b="0" i="0" sz="2400" u="none" cap="none" strike="noStrike">
              <a:solidFill>
                <a:srgbClr val="000000"/>
              </a:solidFill>
              <a:latin typeface="Verdana"/>
              <a:ea typeface="Verdana"/>
              <a:cs typeface="Verdana"/>
              <a:sym typeface="Verdana"/>
            </a:endParaRPr>
          </a:p>
          <a:p>
            <a:pPr indent="-431800" lvl="0" marL="457200" marR="0" rtl="0" algn="l">
              <a:lnSpc>
                <a:spcPct val="100000"/>
              </a:lnSpc>
              <a:spcBef>
                <a:spcPts val="0"/>
              </a:spcBef>
              <a:spcAft>
                <a:spcPts val="0"/>
              </a:spcAft>
              <a:buClr>
                <a:schemeClr val="dk1"/>
              </a:buClr>
              <a:buSzPts val="2400"/>
              <a:buFont typeface="Verdana"/>
              <a:buChar char="•"/>
            </a:pPr>
            <a:r>
              <a:rPr b="0" i="0" lang="pt-BR" sz="2400" u="none" cap="none" strike="noStrike">
                <a:solidFill>
                  <a:schemeClr val="dk1"/>
                </a:solidFill>
                <a:latin typeface="Verdana"/>
                <a:ea typeface="Verdana"/>
                <a:cs typeface="Verdana"/>
                <a:sym typeface="Verdana"/>
              </a:rPr>
              <a:t>PODEM SER PESSOAIS OU PROFISSIONAIS</a:t>
            </a:r>
            <a:endParaRPr b="0" i="0" sz="2400" u="none" cap="none" strike="noStrike">
              <a:solidFill>
                <a:schemeClr val="lt1"/>
              </a:solidFill>
              <a:latin typeface="Verdana"/>
              <a:ea typeface="Verdana"/>
              <a:cs typeface="Verdana"/>
              <a:sym typeface="Verdana"/>
            </a:endParaRPr>
          </a:p>
        </p:txBody>
      </p:sp>
      <p:sp>
        <p:nvSpPr>
          <p:cNvPr id="230" name="Google Shape;230;p11"/>
          <p:cNvSpPr/>
          <p:nvPr/>
        </p:nvSpPr>
        <p:spPr>
          <a:xfrm>
            <a:off x="-776698" y="-3982911"/>
            <a:ext cx="1138800" cy="13942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00"/>
              <a:buFont typeface="Arial"/>
              <a:buNone/>
            </a:pPr>
            <a:r>
              <a:rPr b="1" i="0" lang="pt-BR" sz="90000" u="none" cap="none" strike="noStrike">
                <a:solidFill>
                  <a:srgbClr val="FFFFFF"/>
                </a:solidFill>
                <a:latin typeface="Roboto"/>
                <a:ea typeface="Roboto"/>
                <a:cs typeface="Roboto"/>
                <a:sym typeface="Roboto"/>
              </a:rPr>
              <a:t>?</a:t>
            </a:r>
            <a:endParaRPr b="1" i="0" sz="90000" u="none" cap="none" strike="noStrike">
              <a:solidFill>
                <a:srgbClr val="FFFFFF"/>
              </a:solidFill>
              <a:latin typeface="Roboto"/>
              <a:ea typeface="Roboto"/>
              <a:cs typeface="Roboto"/>
              <a:sym typeface="Roboto"/>
            </a:endParaRP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12"/>
          <p:cNvSpPr/>
          <p:nvPr/>
        </p:nvSpPr>
        <p:spPr>
          <a:xfrm>
            <a:off x="2374232" y="-1"/>
            <a:ext cx="11785500" cy="6858000"/>
          </a:xfrm>
          <a:prstGeom prst="parallelogram">
            <a:avLst>
              <a:gd fmla="val 45000" name="adj"/>
            </a:avLst>
          </a:prstGeom>
          <a:solidFill>
            <a:srgbClr val="ED778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chemeClr val="lt1"/>
              </a:solidFill>
              <a:latin typeface="Calibri"/>
              <a:ea typeface="Calibri"/>
              <a:cs typeface="Calibri"/>
              <a:sym typeface="Calibri"/>
            </a:endParaRPr>
          </a:p>
        </p:txBody>
      </p:sp>
      <p:sp>
        <p:nvSpPr>
          <p:cNvPr id="237" name="Google Shape;237;p12"/>
          <p:cNvSpPr/>
          <p:nvPr/>
        </p:nvSpPr>
        <p:spPr>
          <a:xfrm>
            <a:off x="3048000" y="2998114"/>
            <a:ext cx="60960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Quattrocento Sans"/>
              <a:ea typeface="Quattrocento Sans"/>
              <a:cs typeface="Quattrocento Sans"/>
              <a:sym typeface="Quattrocento Sans"/>
            </a:endParaRPr>
          </a:p>
        </p:txBody>
      </p:sp>
      <p:sp>
        <p:nvSpPr>
          <p:cNvPr id="238" name="Google Shape;238;p12"/>
          <p:cNvSpPr txBox="1"/>
          <p:nvPr/>
        </p:nvSpPr>
        <p:spPr>
          <a:xfrm>
            <a:off x="4796840" y="1243369"/>
            <a:ext cx="7740600" cy="4709100"/>
          </a:xfrm>
          <a:prstGeom prst="rect">
            <a:avLst/>
          </a:prstGeom>
          <a:noFill/>
          <a:ln>
            <a:noFill/>
          </a:ln>
        </p:spPr>
        <p:txBody>
          <a:bodyPr anchorCtr="0" anchor="t" bIns="45700" lIns="91425" spcFirstLastPara="1" rIns="91425" wrap="square" tIns="45700">
            <a:spAutoFit/>
          </a:bodyPr>
          <a:lstStyle/>
          <a:p>
            <a:pPr indent="0" lvl="1" marL="457200" marR="0" rtl="0" algn="l">
              <a:lnSpc>
                <a:spcPct val="100000"/>
              </a:lnSpc>
              <a:spcBef>
                <a:spcPts val="0"/>
              </a:spcBef>
              <a:spcAft>
                <a:spcPts val="0"/>
              </a:spcAft>
              <a:buClr>
                <a:srgbClr val="000000"/>
              </a:buClr>
              <a:buSzPts val="4000"/>
              <a:buFont typeface="Arial"/>
              <a:buNone/>
            </a:pPr>
            <a:r>
              <a:rPr b="0" i="0" lang="pt-BR" sz="4000" u="none" cap="none" strike="noStrike">
                <a:solidFill>
                  <a:schemeClr val="lt1"/>
                </a:solidFill>
                <a:latin typeface="Verdana"/>
                <a:ea typeface="Verdana"/>
                <a:cs typeface="Verdana"/>
                <a:sym typeface="Verdana"/>
              </a:rPr>
              <a:t>e</a:t>
            </a:r>
            <a:r>
              <a:rPr b="1" i="0" lang="pt-BR" sz="6000" u="none" cap="none" strike="noStrike">
                <a:solidFill>
                  <a:srgbClr val="21EBBB"/>
                </a:solidFill>
                <a:latin typeface="Verdana"/>
                <a:ea typeface="Verdana"/>
                <a:cs typeface="Verdana"/>
                <a:sym typeface="Verdana"/>
              </a:rPr>
              <a:t>S</a:t>
            </a:r>
            <a:r>
              <a:rPr b="0" i="0" lang="pt-BR" sz="4000" u="none" cap="none" strike="noStrike">
                <a:solidFill>
                  <a:schemeClr val="lt1"/>
                </a:solidFill>
                <a:latin typeface="Verdana"/>
                <a:ea typeface="Verdana"/>
                <a:cs typeface="Verdana"/>
                <a:sym typeface="Verdana"/>
              </a:rPr>
              <a:t>pecíficas</a:t>
            </a:r>
            <a:endParaRPr b="0" i="0" sz="4000" u="none" cap="none" strike="noStrike">
              <a:solidFill>
                <a:schemeClr val="lt1"/>
              </a:solidFill>
              <a:latin typeface="Verdana"/>
              <a:ea typeface="Verdana"/>
              <a:cs typeface="Verdana"/>
              <a:sym typeface="Verdana"/>
            </a:endParaRPr>
          </a:p>
          <a:p>
            <a:pPr indent="0" lvl="1" marL="457200" marR="0" rtl="0" algn="l">
              <a:lnSpc>
                <a:spcPct val="100000"/>
              </a:lnSpc>
              <a:spcBef>
                <a:spcPts val="0"/>
              </a:spcBef>
              <a:spcAft>
                <a:spcPts val="0"/>
              </a:spcAft>
              <a:buClr>
                <a:srgbClr val="000000"/>
              </a:buClr>
              <a:buSzPts val="4000"/>
              <a:buFont typeface="Arial"/>
              <a:buNone/>
            </a:pPr>
            <a:r>
              <a:rPr b="1" i="0" lang="pt-BR" sz="4000" u="none" cap="none" strike="noStrike">
                <a:solidFill>
                  <a:schemeClr val="lt1"/>
                </a:solidFill>
                <a:latin typeface="Verdana"/>
                <a:ea typeface="Verdana"/>
                <a:cs typeface="Verdana"/>
                <a:sym typeface="Verdana"/>
              </a:rPr>
              <a:t>  </a:t>
            </a:r>
            <a:r>
              <a:rPr b="1" i="0" lang="pt-BR" sz="6000" u="none" cap="none" strike="noStrike">
                <a:solidFill>
                  <a:srgbClr val="21EBBB"/>
                </a:solidFill>
                <a:latin typeface="Verdana"/>
                <a:ea typeface="Verdana"/>
                <a:cs typeface="Verdana"/>
                <a:sym typeface="Verdana"/>
              </a:rPr>
              <a:t>M</a:t>
            </a:r>
            <a:r>
              <a:rPr b="0" i="0" lang="pt-BR" sz="4000" u="none" cap="none" strike="noStrike">
                <a:solidFill>
                  <a:schemeClr val="lt1"/>
                </a:solidFill>
                <a:latin typeface="Verdana"/>
                <a:ea typeface="Verdana"/>
                <a:cs typeface="Verdana"/>
                <a:sym typeface="Verdana"/>
              </a:rPr>
              <a:t>ensuráveis</a:t>
            </a:r>
            <a:endParaRPr b="0" i="0" sz="1400" u="none" cap="none" strike="noStrike">
              <a:solidFill>
                <a:srgbClr val="000000"/>
              </a:solidFill>
              <a:latin typeface="Verdana"/>
              <a:ea typeface="Verdana"/>
              <a:cs typeface="Verdana"/>
              <a:sym typeface="Verdana"/>
            </a:endParaRPr>
          </a:p>
          <a:p>
            <a:pPr indent="0" lvl="1" marL="457200" marR="0" rtl="0" algn="l">
              <a:lnSpc>
                <a:spcPct val="100000"/>
              </a:lnSpc>
              <a:spcBef>
                <a:spcPts val="0"/>
              </a:spcBef>
              <a:spcAft>
                <a:spcPts val="0"/>
              </a:spcAft>
              <a:buClr>
                <a:srgbClr val="000000"/>
              </a:buClr>
              <a:buSzPts val="4000"/>
              <a:buFont typeface="Arial"/>
              <a:buNone/>
            </a:pPr>
            <a:r>
              <a:rPr b="1" i="0" lang="pt-BR" sz="4000" u="none" cap="none" strike="noStrike">
                <a:solidFill>
                  <a:schemeClr val="lt1"/>
                </a:solidFill>
                <a:latin typeface="Verdana"/>
                <a:ea typeface="Verdana"/>
                <a:cs typeface="Verdana"/>
                <a:sym typeface="Verdana"/>
              </a:rPr>
              <a:t>  </a:t>
            </a:r>
            <a:r>
              <a:rPr b="1" i="0" lang="pt-BR" sz="6000" u="none" cap="none" strike="noStrike">
                <a:solidFill>
                  <a:srgbClr val="21EBBB"/>
                </a:solidFill>
                <a:latin typeface="Verdana"/>
                <a:ea typeface="Verdana"/>
                <a:cs typeface="Verdana"/>
                <a:sym typeface="Verdana"/>
              </a:rPr>
              <a:t>A</a:t>
            </a:r>
            <a:r>
              <a:rPr b="0" i="0" lang="pt-BR" sz="4000" u="none" cap="none" strike="noStrike">
                <a:solidFill>
                  <a:schemeClr val="lt1"/>
                </a:solidFill>
                <a:latin typeface="Verdana"/>
                <a:ea typeface="Verdana"/>
                <a:cs typeface="Verdana"/>
                <a:sym typeface="Verdana"/>
              </a:rPr>
              <a:t>lcançáveis</a:t>
            </a:r>
            <a:endParaRPr b="0" i="0" sz="1400" u="none" cap="none" strike="noStrike">
              <a:solidFill>
                <a:srgbClr val="000000"/>
              </a:solidFill>
              <a:latin typeface="Verdana"/>
              <a:ea typeface="Verdana"/>
              <a:cs typeface="Verdana"/>
              <a:sym typeface="Verdana"/>
            </a:endParaRPr>
          </a:p>
          <a:p>
            <a:pPr indent="0" lvl="1" marL="457200" marR="0" rtl="0" algn="l">
              <a:lnSpc>
                <a:spcPct val="100000"/>
              </a:lnSpc>
              <a:spcBef>
                <a:spcPts val="0"/>
              </a:spcBef>
              <a:spcAft>
                <a:spcPts val="0"/>
              </a:spcAft>
              <a:buClr>
                <a:srgbClr val="000000"/>
              </a:buClr>
              <a:buSzPts val="4000"/>
              <a:buFont typeface="Arial"/>
              <a:buNone/>
            </a:pPr>
            <a:r>
              <a:rPr b="1" i="0" lang="pt-BR" sz="4000" u="none" cap="none" strike="noStrike">
                <a:solidFill>
                  <a:schemeClr val="lt1"/>
                </a:solidFill>
                <a:latin typeface="Verdana"/>
                <a:ea typeface="Verdana"/>
                <a:cs typeface="Verdana"/>
                <a:sym typeface="Verdana"/>
              </a:rPr>
              <a:t>  </a:t>
            </a:r>
            <a:r>
              <a:rPr b="1" i="0" lang="pt-BR" sz="6000" u="none" cap="none" strike="noStrike">
                <a:solidFill>
                  <a:srgbClr val="21EBBB"/>
                </a:solidFill>
                <a:latin typeface="Verdana"/>
                <a:ea typeface="Verdana"/>
                <a:cs typeface="Verdana"/>
                <a:sym typeface="Verdana"/>
              </a:rPr>
              <a:t>R</a:t>
            </a:r>
            <a:r>
              <a:rPr b="0" i="0" lang="pt-BR" sz="4000" u="none" cap="none" strike="noStrike">
                <a:solidFill>
                  <a:schemeClr val="lt1"/>
                </a:solidFill>
                <a:latin typeface="Verdana"/>
                <a:ea typeface="Verdana"/>
                <a:cs typeface="Verdana"/>
                <a:sym typeface="Verdana"/>
              </a:rPr>
              <a:t>elevantes</a:t>
            </a:r>
            <a:endParaRPr b="0" i="0" sz="1400" u="none" cap="none" strike="noStrike">
              <a:solidFill>
                <a:srgbClr val="000000"/>
              </a:solidFill>
              <a:latin typeface="Verdana"/>
              <a:ea typeface="Verdana"/>
              <a:cs typeface="Verdana"/>
              <a:sym typeface="Verdana"/>
            </a:endParaRPr>
          </a:p>
          <a:p>
            <a:pPr indent="0" lvl="1" marL="457200" marR="0" rtl="0" algn="l">
              <a:lnSpc>
                <a:spcPct val="100000"/>
              </a:lnSpc>
              <a:spcBef>
                <a:spcPts val="0"/>
              </a:spcBef>
              <a:spcAft>
                <a:spcPts val="0"/>
              </a:spcAft>
              <a:buClr>
                <a:srgbClr val="000000"/>
              </a:buClr>
              <a:buSzPts val="4000"/>
              <a:buFont typeface="Arial"/>
              <a:buNone/>
            </a:pPr>
            <a:r>
              <a:rPr b="1" i="0" lang="pt-BR" sz="4000" u="none" cap="none" strike="noStrike">
                <a:solidFill>
                  <a:schemeClr val="lt1"/>
                </a:solidFill>
                <a:latin typeface="Verdana"/>
                <a:ea typeface="Verdana"/>
                <a:cs typeface="Verdana"/>
                <a:sym typeface="Verdana"/>
              </a:rPr>
              <a:t>  </a:t>
            </a:r>
            <a:r>
              <a:rPr b="1" i="0" lang="pt-BR" sz="6000" u="none" cap="none" strike="noStrike">
                <a:solidFill>
                  <a:srgbClr val="21EBBB"/>
                </a:solidFill>
                <a:latin typeface="Verdana"/>
                <a:ea typeface="Verdana"/>
                <a:cs typeface="Verdana"/>
                <a:sym typeface="Verdana"/>
              </a:rPr>
              <a:t>T</a:t>
            </a:r>
            <a:r>
              <a:rPr b="0" i="0" lang="pt-BR" sz="4000" u="none" cap="none" strike="noStrike">
                <a:solidFill>
                  <a:schemeClr val="lt1"/>
                </a:solidFill>
                <a:latin typeface="Verdana"/>
                <a:ea typeface="Verdana"/>
                <a:cs typeface="Verdana"/>
                <a:sym typeface="Verdana"/>
              </a:rPr>
              <a:t>empo Definido</a:t>
            </a:r>
            <a:endParaRPr b="0" i="0" sz="46800" u="none" cap="none" strike="noStrike">
              <a:solidFill>
                <a:schemeClr val="lt1"/>
              </a:solidFill>
              <a:latin typeface="Verdana"/>
              <a:ea typeface="Verdana"/>
              <a:cs typeface="Verdana"/>
              <a:sym typeface="Verdana"/>
            </a:endParaRPr>
          </a:p>
        </p:txBody>
      </p:sp>
      <p:sp>
        <p:nvSpPr>
          <p:cNvPr id="239" name="Google Shape;239;p12"/>
          <p:cNvSpPr/>
          <p:nvPr/>
        </p:nvSpPr>
        <p:spPr>
          <a:xfrm>
            <a:off x="593874" y="672435"/>
            <a:ext cx="2835000" cy="3047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pt-BR" sz="3200" u="none" cap="none" strike="noStrike">
                <a:solidFill>
                  <a:schemeClr val="dk1"/>
                </a:solidFill>
                <a:latin typeface="Verdana"/>
                <a:ea typeface="Verdana"/>
                <a:cs typeface="Verdana"/>
                <a:sym typeface="Verdana"/>
              </a:rPr>
              <a:t>EXISTEM ALGUMAS REGRAS QUE USAMOS PARA COMPOR METAS ÚTEIS.</a:t>
            </a:r>
            <a:endParaRPr b="0" i="0" sz="1400" u="none" cap="none" strike="noStrike">
              <a:solidFill>
                <a:srgbClr val="000000"/>
              </a:solidFill>
              <a:latin typeface="Verdana"/>
              <a:ea typeface="Verdana"/>
              <a:cs typeface="Verdana"/>
              <a:sym typeface="Verdana"/>
            </a:endParaRP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13"/>
          <p:cNvSpPr/>
          <p:nvPr/>
        </p:nvSpPr>
        <p:spPr>
          <a:xfrm>
            <a:off x="0" y="0"/>
            <a:ext cx="12192000" cy="6858000"/>
          </a:xfrm>
          <a:prstGeom prst="rect">
            <a:avLst/>
          </a:prstGeom>
          <a:solidFill>
            <a:srgbClr val="FF603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46" name="Google Shape;246;p13"/>
          <p:cNvSpPr/>
          <p:nvPr/>
        </p:nvSpPr>
        <p:spPr>
          <a:xfrm>
            <a:off x="5049220" y="1565556"/>
            <a:ext cx="6624000" cy="421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000"/>
              <a:buFont typeface="Arial"/>
              <a:buNone/>
            </a:pPr>
            <a:r>
              <a:rPr b="0" i="0" lang="pt-BR" sz="6000" u="none" cap="none" strike="noStrike">
                <a:solidFill>
                  <a:schemeClr val="lt1"/>
                </a:solidFill>
                <a:latin typeface="Verdana"/>
                <a:ea typeface="Verdana"/>
                <a:cs typeface="Verdana"/>
                <a:sym typeface="Verdana"/>
              </a:rPr>
              <a:t>Essa meta é </a:t>
            </a:r>
            <a:r>
              <a:rPr b="1" i="0" lang="pt-BR" sz="6000" u="none" cap="none" strike="noStrike">
                <a:solidFill>
                  <a:srgbClr val="F6D166"/>
                </a:solidFill>
                <a:latin typeface="Verdana"/>
                <a:ea typeface="Verdana"/>
                <a:cs typeface="Verdana"/>
                <a:sym typeface="Verdana"/>
              </a:rPr>
              <a:t>SMART</a:t>
            </a:r>
            <a:r>
              <a:rPr b="0" i="0" lang="pt-BR" sz="6000" u="none" cap="none" strike="noStrike">
                <a:solidFill>
                  <a:schemeClr val="lt1"/>
                </a:solidFill>
                <a:latin typeface="Verdana"/>
                <a:ea typeface="Verdana"/>
                <a:cs typeface="Verdana"/>
                <a:sym typeface="Verdana"/>
              </a:rPr>
              <a:t>? </a:t>
            </a:r>
            <a:endParaRPr b="0" i="0" sz="60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6000"/>
              <a:buFont typeface="Arial"/>
              <a:buNone/>
            </a:pPr>
            <a:r>
              <a:rPr b="0" i="0" lang="pt-BR" sz="6000" u="none" cap="none" strike="noStrike">
                <a:solidFill>
                  <a:schemeClr val="lt1"/>
                </a:solidFill>
                <a:latin typeface="Verdana"/>
                <a:ea typeface="Verdana"/>
                <a:cs typeface="Verdana"/>
                <a:sym typeface="Verdana"/>
              </a:rPr>
              <a:t>Como vocês sabem?</a:t>
            </a:r>
            <a:endParaRPr b="0" i="0" sz="6000" u="none" cap="none" strike="noStrike">
              <a:solidFill>
                <a:schemeClr val="lt1"/>
              </a:solidFill>
              <a:latin typeface="Verdana"/>
              <a:ea typeface="Verdana"/>
              <a:cs typeface="Verdana"/>
              <a:sym typeface="Verdana"/>
            </a:endParaRPr>
          </a:p>
        </p:txBody>
      </p:sp>
      <p:sp>
        <p:nvSpPr>
          <p:cNvPr id="247" name="Google Shape;247;p13"/>
          <p:cNvSpPr/>
          <p:nvPr/>
        </p:nvSpPr>
        <p:spPr>
          <a:xfrm>
            <a:off x="-776698" y="-3982911"/>
            <a:ext cx="1138800" cy="13942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00"/>
              <a:buFont typeface="Arial"/>
              <a:buNone/>
            </a:pPr>
            <a:r>
              <a:rPr b="1" i="0" lang="pt-BR" sz="90000" u="none" cap="none" strike="noStrike">
                <a:solidFill>
                  <a:srgbClr val="FFFFFF"/>
                </a:solidFill>
                <a:latin typeface="Roboto"/>
                <a:ea typeface="Roboto"/>
                <a:cs typeface="Roboto"/>
                <a:sym typeface="Roboto"/>
              </a:rPr>
              <a:t>?</a:t>
            </a:r>
            <a:endParaRPr b="1" i="0" sz="90000" u="none" cap="none" strike="noStrike">
              <a:solidFill>
                <a:srgbClr val="FFFFFF"/>
              </a:solidFill>
              <a:latin typeface="Roboto"/>
              <a:ea typeface="Roboto"/>
              <a:cs typeface="Roboto"/>
              <a:sym typeface="Roboto"/>
            </a:endParaRP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14"/>
          <p:cNvSpPr txBox="1"/>
          <p:nvPr/>
        </p:nvSpPr>
        <p:spPr>
          <a:xfrm>
            <a:off x="3300038" y="2652224"/>
            <a:ext cx="7525500" cy="1784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600"/>
              </a:spcBef>
              <a:spcAft>
                <a:spcPts val="0"/>
              </a:spcAft>
              <a:buClr>
                <a:srgbClr val="000000"/>
              </a:buClr>
              <a:buSzPts val="2400"/>
              <a:buFont typeface="Arial"/>
              <a:buNone/>
            </a:pPr>
            <a:r>
              <a:rPr b="1" i="0" lang="pt-BR" sz="2400" u="none" cap="none" strike="noStrike">
                <a:solidFill>
                  <a:srgbClr val="E18682"/>
                </a:solidFill>
                <a:latin typeface="Verdana"/>
                <a:ea typeface="Verdana"/>
                <a:cs typeface="Verdana"/>
                <a:sym typeface="Verdana"/>
              </a:rPr>
              <a:t>EM DUPLAS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2400"/>
              <a:buFont typeface="Arial"/>
              <a:buNone/>
            </a:pPr>
            <a:r>
              <a:rPr b="1" i="0" lang="pt-BR" sz="2400" u="none" cap="none" strike="noStrike">
                <a:solidFill>
                  <a:srgbClr val="3F3F3F"/>
                </a:solidFill>
                <a:latin typeface="Verdana"/>
                <a:ea typeface="Verdana"/>
                <a:cs typeface="Verdana"/>
                <a:sym typeface="Verdana"/>
              </a:rPr>
              <a:t>ESCOLHAM UMA DAS METAS DO QUADRO E REESCREVAM COMO UMA </a:t>
            </a:r>
            <a:r>
              <a:rPr b="1" i="0" lang="pt-BR" sz="2400" u="none" cap="none" strike="noStrike">
                <a:solidFill>
                  <a:srgbClr val="E18682"/>
                </a:solidFill>
                <a:latin typeface="Verdana"/>
                <a:ea typeface="Verdana"/>
                <a:cs typeface="Verdana"/>
                <a:sym typeface="Verdana"/>
              </a:rPr>
              <a:t>META SMART</a:t>
            </a:r>
            <a:endParaRPr b="1" i="0" sz="2000" u="none" cap="none" strike="noStrike">
              <a:solidFill>
                <a:srgbClr val="E18682"/>
              </a:solidFill>
              <a:latin typeface="Verdana"/>
              <a:ea typeface="Verdana"/>
              <a:cs typeface="Verdana"/>
              <a:sym typeface="Verdana"/>
            </a:endParaRPr>
          </a:p>
          <a:p>
            <a:pPr indent="0" lvl="2" marL="0" marR="0" rtl="0" algn="r">
              <a:lnSpc>
                <a:spcPct val="100000"/>
              </a:lnSpc>
              <a:spcBef>
                <a:spcPts val="600"/>
              </a:spcBef>
              <a:spcAft>
                <a:spcPts val="0"/>
              </a:spcAft>
              <a:buClr>
                <a:srgbClr val="000000"/>
              </a:buClr>
              <a:buSzPts val="2400"/>
              <a:buFont typeface="Arial"/>
              <a:buNone/>
            </a:pPr>
            <a:r>
              <a:t/>
            </a:r>
            <a:endParaRPr b="1" i="0" sz="2400" u="none" cap="none" strike="noStrike">
              <a:solidFill>
                <a:srgbClr val="3F3F3F"/>
              </a:solidFill>
              <a:latin typeface="Verdana"/>
              <a:ea typeface="Verdana"/>
              <a:cs typeface="Verdana"/>
              <a:sym typeface="Verdana"/>
            </a:endParaRPr>
          </a:p>
        </p:txBody>
      </p:sp>
      <p:sp>
        <p:nvSpPr>
          <p:cNvPr id="254" name="Google Shape;254;p14"/>
          <p:cNvSpPr/>
          <p:nvPr/>
        </p:nvSpPr>
        <p:spPr>
          <a:xfrm rot="-5400000">
            <a:off x="10281366" y="4947451"/>
            <a:ext cx="1901700" cy="1919400"/>
          </a:xfrm>
          <a:prstGeom prst="rtTriangle">
            <a:avLst/>
          </a:prstGeom>
          <a:solidFill>
            <a:srgbClr val="F9E09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grpSp>
        <p:nvGrpSpPr>
          <p:cNvPr id="255" name="Google Shape;255;p14"/>
          <p:cNvGrpSpPr/>
          <p:nvPr/>
        </p:nvGrpSpPr>
        <p:grpSpPr>
          <a:xfrm>
            <a:off x="55" y="0"/>
            <a:ext cx="4546535" cy="6858084"/>
            <a:chOff x="55" y="0"/>
            <a:chExt cx="4546535" cy="6858084"/>
          </a:xfrm>
        </p:grpSpPr>
        <p:sp>
          <p:nvSpPr>
            <p:cNvPr id="256" name="Google Shape;256;p14"/>
            <p:cNvSpPr/>
            <p:nvPr/>
          </p:nvSpPr>
          <p:spPr>
            <a:xfrm rot="5400000">
              <a:off x="-582083" y="582300"/>
              <a:ext cx="4546500" cy="3381900"/>
            </a:xfrm>
            <a:prstGeom prst="rtTriangle">
              <a:avLst/>
            </a:prstGeom>
            <a:solidFill>
              <a:srgbClr val="FBECB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257" name="Google Shape;257;p14"/>
            <p:cNvSpPr/>
            <p:nvPr/>
          </p:nvSpPr>
          <p:spPr>
            <a:xfrm>
              <a:off x="90" y="2902584"/>
              <a:ext cx="4546500" cy="3955500"/>
            </a:xfrm>
            <a:prstGeom prst="rtTriangle">
              <a:avLst/>
            </a:prstGeom>
            <a:solidFill>
              <a:srgbClr val="FDF6D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258" name="Google Shape;258;p14"/>
            <p:cNvSpPr/>
            <p:nvPr/>
          </p:nvSpPr>
          <p:spPr>
            <a:xfrm rot="5400000">
              <a:off x="-519845" y="3182525"/>
              <a:ext cx="1784100" cy="744300"/>
            </a:xfrm>
            <a:prstGeom prst="triangle">
              <a:avLst>
                <a:gd fmla="val 50000" name="adj"/>
              </a:avLst>
            </a:prstGeom>
            <a:solidFill>
              <a:srgbClr val="FAE6A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pic>
          <p:nvPicPr>
            <p:cNvPr id="259" name="Google Shape;259;p14"/>
            <p:cNvPicPr preferRelativeResize="0"/>
            <p:nvPr/>
          </p:nvPicPr>
          <p:blipFill rotWithShape="1">
            <a:blip r:embed="rId3">
              <a:alphaModFix/>
            </a:blip>
            <a:srcRect b="81599" l="2600" r="79789" t="6414"/>
            <a:stretch/>
          </p:blipFill>
          <p:spPr>
            <a:xfrm>
              <a:off x="372222" y="491185"/>
              <a:ext cx="1692012" cy="720147"/>
            </a:xfrm>
            <a:prstGeom prst="rect">
              <a:avLst/>
            </a:prstGeom>
            <a:noFill/>
            <a:ln>
              <a:noFill/>
            </a:ln>
          </p:spPr>
        </p:pic>
      </p:grpSp>
      <p:sp>
        <p:nvSpPr>
          <p:cNvPr id="260" name="Google Shape;260;p14"/>
          <p:cNvSpPr txBox="1"/>
          <p:nvPr/>
        </p:nvSpPr>
        <p:spPr>
          <a:xfrm>
            <a:off x="8238366" y="5517856"/>
            <a:ext cx="2204400" cy="5847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3200"/>
              <a:buFont typeface="Arial"/>
              <a:buNone/>
            </a:pPr>
            <a:r>
              <a:rPr b="1" i="0" lang="pt-BR" sz="3200" u="none" cap="none" strike="noStrike">
                <a:solidFill>
                  <a:srgbClr val="D87B72"/>
                </a:solidFill>
                <a:latin typeface="Verdana"/>
                <a:ea typeface="Verdana"/>
                <a:cs typeface="Verdana"/>
                <a:sym typeface="Verdana"/>
              </a:rPr>
              <a:t>(3 min)</a:t>
            </a:r>
            <a:endParaRPr b="0" i="0" sz="3200" u="none" cap="none" strike="noStrike">
              <a:solidFill>
                <a:srgbClr val="D87B72"/>
              </a:solidFill>
              <a:latin typeface="Verdana"/>
              <a:ea typeface="Verdana"/>
              <a:cs typeface="Verdana"/>
              <a:sym typeface="Verdana"/>
            </a:endParaRPr>
          </a:p>
        </p:txBody>
      </p:sp>
      <p:grpSp>
        <p:nvGrpSpPr>
          <p:cNvPr id="261" name="Google Shape;261;p14"/>
          <p:cNvGrpSpPr/>
          <p:nvPr/>
        </p:nvGrpSpPr>
        <p:grpSpPr>
          <a:xfrm>
            <a:off x="7918287" y="462697"/>
            <a:ext cx="3346799" cy="1238624"/>
            <a:chOff x="7918287" y="462697"/>
            <a:chExt cx="3346799" cy="1238624"/>
          </a:xfrm>
        </p:grpSpPr>
        <p:sp>
          <p:nvSpPr>
            <p:cNvPr id="262" name="Google Shape;262;p14"/>
            <p:cNvSpPr/>
            <p:nvPr/>
          </p:nvSpPr>
          <p:spPr>
            <a:xfrm>
              <a:off x="8164286" y="747321"/>
              <a:ext cx="3100800" cy="954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3600"/>
                <a:buFont typeface="Arial"/>
                <a:buNone/>
              </a:pPr>
              <a:r>
                <a:rPr b="1" i="0" lang="pt-BR" sz="3600" u="none" cap="none" strike="noStrike">
                  <a:solidFill>
                    <a:srgbClr val="D87B72"/>
                  </a:solidFill>
                  <a:latin typeface="Verdana"/>
                  <a:ea typeface="Verdana"/>
                  <a:cs typeface="Verdana"/>
                  <a:sym typeface="Verdana"/>
                </a:rPr>
                <a:t>Atividade</a:t>
              </a:r>
              <a:endParaRPr b="1" i="0" sz="1800" u="none" cap="none" strike="noStrike">
                <a:solidFill>
                  <a:srgbClr val="D87B72"/>
                </a:solidFill>
                <a:latin typeface="Verdana"/>
                <a:ea typeface="Verdana"/>
                <a:cs typeface="Verdana"/>
                <a:sym typeface="Verdana"/>
              </a:endParaRPr>
            </a:p>
          </p:txBody>
        </p:sp>
        <p:sp>
          <p:nvSpPr>
            <p:cNvPr id="263" name="Google Shape;263;p14"/>
            <p:cNvSpPr txBox="1"/>
            <p:nvPr/>
          </p:nvSpPr>
          <p:spPr>
            <a:xfrm>
              <a:off x="7918287" y="462697"/>
              <a:ext cx="904500" cy="11079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600"/>
                <a:buFont typeface="Arial"/>
                <a:buNone/>
              </a:pPr>
              <a:r>
                <a:rPr b="0" i="0" lang="pt-BR" sz="6600" u="none" cap="none" strike="noStrike">
                  <a:solidFill>
                    <a:srgbClr val="D87B72"/>
                  </a:solidFill>
                  <a:latin typeface="Calibri"/>
                  <a:ea typeface="Calibri"/>
                  <a:cs typeface="Calibri"/>
                  <a:sym typeface="Calibri"/>
                </a:rPr>
                <a:t>☞</a:t>
              </a:r>
              <a:endParaRPr b="0" i="0" sz="6600" u="none" cap="none" strike="noStrike">
                <a:solidFill>
                  <a:srgbClr val="D87B72"/>
                </a:solidFill>
                <a:latin typeface="Arial"/>
                <a:ea typeface="Arial"/>
                <a:cs typeface="Arial"/>
                <a:sym typeface="Arial"/>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15"/>
          <p:cNvSpPr txBox="1"/>
          <p:nvPr/>
        </p:nvSpPr>
        <p:spPr>
          <a:xfrm>
            <a:off x="2917268" y="2612958"/>
            <a:ext cx="7525500" cy="1784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600"/>
              </a:spcBef>
              <a:spcAft>
                <a:spcPts val="0"/>
              </a:spcAft>
              <a:buClr>
                <a:srgbClr val="000000"/>
              </a:buClr>
              <a:buSzPts val="2400"/>
              <a:buFont typeface="Arial"/>
              <a:buNone/>
            </a:pPr>
            <a:r>
              <a:rPr b="1" i="0" lang="pt-BR" sz="2400" u="none" cap="none" strike="noStrike">
                <a:solidFill>
                  <a:srgbClr val="E18682"/>
                </a:solidFill>
                <a:latin typeface="Verdana"/>
                <a:ea typeface="Verdana"/>
                <a:cs typeface="Verdana"/>
                <a:sym typeface="Verdana"/>
              </a:rPr>
              <a:t>EM DUPLAS</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rgbClr val="000000"/>
              </a:buClr>
              <a:buSzPts val="2400"/>
              <a:buFont typeface="Arial"/>
              <a:buChar char="•"/>
            </a:pPr>
            <a:r>
              <a:rPr b="0" i="0" lang="pt-BR" sz="2400" u="none" cap="none" strike="noStrike">
                <a:solidFill>
                  <a:schemeClr val="dk1"/>
                </a:solidFill>
                <a:latin typeface="Verdana"/>
                <a:ea typeface="Verdana"/>
                <a:cs typeface="Verdana"/>
                <a:sym typeface="Verdana"/>
              </a:rPr>
              <a:t>Uma pessoa explicará o que cada letra do </a:t>
            </a:r>
            <a:r>
              <a:rPr b="1" i="0" lang="pt-BR" sz="2400" u="none" cap="none" strike="noStrike">
                <a:solidFill>
                  <a:schemeClr val="dk1"/>
                </a:solidFill>
                <a:latin typeface="Verdana"/>
                <a:ea typeface="Verdana"/>
                <a:cs typeface="Verdana"/>
                <a:sym typeface="Verdana"/>
              </a:rPr>
              <a:t>SMART</a:t>
            </a:r>
            <a:r>
              <a:rPr b="0" i="0" lang="pt-BR" sz="2400" u="none" cap="none" strike="noStrike">
                <a:solidFill>
                  <a:schemeClr val="dk1"/>
                </a:solidFill>
                <a:latin typeface="Verdana"/>
                <a:ea typeface="Verdana"/>
                <a:cs typeface="Verdana"/>
                <a:sym typeface="Verdana"/>
              </a:rPr>
              <a:t> representa e o que significa.</a:t>
            </a:r>
            <a:endParaRPr b="1" i="0" sz="2400" u="none" cap="none" strike="noStrike">
              <a:solidFill>
                <a:schemeClr val="dk1"/>
              </a:solidFill>
              <a:latin typeface="Verdana"/>
              <a:ea typeface="Verdana"/>
              <a:cs typeface="Verdana"/>
              <a:sym typeface="Verdana"/>
            </a:endParaRPr>
          </a:p>
          <a:p>
            <a:pPr indent="-342900" lvl="1" marL="800100" marR="0" rtl="0" algn="l">
              <a:lnSpc>
                <a:spcPct val="100000"/>
              </a:lnSpc>
              <a:spcBef>
                <a:spcPts val="0"/>
              </a:spcBef>
              <a:spcAft>
                <a:spcPts val="0"/>
              </a:spcAft>
              <a:buClr>
                <a:srgbClr val="000000"/>
              </a:buClr>
              <a:buSzPts val="2400"/>
              <a:buFont typeface="Arial"/>
              <a:buChar char="•"/>
            </a:pPr>
            <a:r>
              <a:rPr b="0" i="0" lang="pt-BR" sz="2400" u="none" cap="none" strike="noStrike">
                <a:solidFill>
                  <a:schemeClr val="dk1"/>
                </a:solidFill>
                <a:latin typeface="Verdana"/>
                <a:ea typeface="Verdana"/>
                <a:cs typeface="Verdana"/>
                <a:sym typeface="Verdana"/>
              </a:rPr>
              <a:t>A outra explicará como suas ações presentes afetam suas metas no futuro. </a:t>
            </a:r>
            <a:endParaRPr b="0" i="0" sz="2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rgbClr val="3F3F3F"/>
              </a:solidFill>
              <a:latin typeface="Verdana"/>
              <a:ea typeface="Verdana"/>
              <a:cs typeface="Verdana"/>
              <a:sym typeface="Verdana"/>
            </a:endParaRPr>
          </a:p>
        </p:txBody>
      </p:sp>
      <p:sp>
        <p:nvSpPr>
          <p:cNvPr id="270" name="Google Shape;270;p15"/>
          <p:cNvSpPr/>
          <p:nvPr/>
        </p:nvSpPr>
        <p:spPr>
          <a:xfrm rot="-5400000">
            <a:off x="10281366" y="4947451"/>
            <a:ext cx="1901700" cy="1919400"/>
          </a:xfrm>
          <a:prstGeom prst="rtTriangle">
            <a:avLst/>
          </a:prstGeom>
          <a:solidFill>
            <a:srgbClr val="F9E09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grpSp>
        <p:nvGrpSpPr>
          <p:cNvPr id="271" name="Google Shape;271;p15"/>
          <p:cNvGrpSpPr/>
          <p:nvPr/>
        </p:nvGrpSpPr>
        <p:grpSpPr>
          <a:xfrm>
            <a:off x="55" y="0"/>
            <a:ext cx="4546535" cy="6858084"/>
            <a:chOff x="55" y="0"/>
            <a:chExt cx="4546535" cy="6858084"/>
          </a:xfrm>
        </p:grpSpPr>
        <p:sp>
          <p:nvSpPr>
            <p:cNvPr id="272" name="Google Shape;272;p15"/>
            <p:cNvSpPr/>
            <p:nvPr/>
          </p:nvSpPr>
          <p:spPr>
            <a:xfrm rot="5400000">
              <a:off x="-582083" y="582300"/>
              <a:ext cx="4546500" cy="3381900"/>
            </a:xfrm>
            <a:prstGeom prst="rtTriangle">
              <a:avLst/>
            </a:prstGeom>
            <a:solidFill>
              <a:srgbClr val="FBECB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273" name="Google Shape;273;p15"/>
            <p:cNvSpPr/>
            <p:nvPr/>
          </p:nvSpPr>
          <p:spPr>
            <a:xfrm>
              <a:off x="90" y="2902584"/>
              <a:ext cx="4546500" cy="3955500"/>
            </a:xfrm>
            <a:prstGeom prst="rtTriangle">
              <a:avLst/>
            </a:prstGeom>
            <a:solidFill>
              <a:srgbClr val="FDF6D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274" name="Google Shape;274;p15"/>
            <p:cNvSpPr/>
            <p:nvPr/>
          </p:nvSpPr>
          <p:spPr>
            <a:xfrm rot="5400000">
              <a:off x="-519845" y="3182525"/>
              <a:ext cx="1784100" cy="744300"/>
            </a:xfrm>
            <a:prstGeom prst="triangle">
              <a:avLst>
                <a:gd fmla="val 50000" name="adj"/>
              </a:avLst>
            </a:prstGeom>
            <a:solidFill>
              <a:srgbClr val="FAE6A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pic>
          <p:nvPicPr>
            <p:cNvPr id="275" name="Google Shape;275;p15"/>
            <p:cNvPicPr preferRelativeResize="0"/>
            <p:nvPr/>
          </p:nvPicPr>
          <p:blipFill rotWithShape="1">
            <a:blip r:embed="rId3">
              <a:alphaModFix/>
            </a:blip>
            <a:srcRect b="81599" l="2600" r="79789" t="6414"/>
            <a:stretch/>
          </p:blipFill>
          <p:spPr>
            <a:xfrm>
              <a:off x="372222" y="491185"/>
              <a:ext cx="1692012" cy="720147"/>
            </a:xfrm>
            <a:prstGeom prst="rect">
              <a:avLst/>
            </a:prstGeom>
            <a:noFill/>
            <a:ln>
              <a:noFill/>
            </a:ln>
          </p:spPr>
        </p:pic>
      </p:grpSp>
      <p:sp>
        <p:nvSpPr>
          <p:cNvPr id="276" name="Google Shape;276;p15"/>
          <p:cNvSpPr txBox="1"/>
          <p:nvPr/>
        </p:nvSpPr>
        <p:spPr>
          <a:xfrm>
            <a:off x="8238366" y="5517856"/>
            <a:ext cx="2204400" cy="5847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3200"/>
              <a:buFont typeface="Arial"/>
              <a:buNone/>
            </a:pPr>
            <a:r>
              <a:rPr b="1" i="0" lang="pt-BR" sz="3200" u="none" cap="none" strike="noStrike">
                <a:solidFill>
                  <a:srgbClr val="D87B72"/>
                </a:solidFill>
                <a:latin typeface="Verdana"/>
                <a:ea typeface="Verdana"/>
                <a:cs typeface="Verdana"/>
                <a:sym typeface="Verdana"/>
              </a:rPr>
              <a:t>(2 min)</a:t>
            </a:r>
            <a:endParaRPr b="0" i="0" sz="3200" u="none" cap="none" strike="noStrike">
              <a:solidFill>
                <a:srgbClr val="D87B72"/>
              </a:solidFill>
              <a:latin typeface="Verdana"/>
              <a:ea typeface="Verdana"/>
              <a:cs typeface="Verdana"/>
              <a:sym typeface="Verdana"/>
            </a:endParaRPr>
          </a:p>
        </p:txBody>
      </p:sp>
      <p:grpSp>
        <p:nvGrpSpPr>
          <p:cNvPr id="277" name="Google Shape;277;p15"/>
          <p:cNvGrpSpPr/>
          <p:nvPr/>
        </p:nvGrpSpPr>
        <p:grpSpPr>
          <a:xfrm>
            <a:off x="7918287" y="462697"/>
            <a:ext cx="3346799" cy="1238624"/>
            <a:chOff x="7918287" y="462697"/>
            <a:chExt cx="3346799" cy="1238624"/>
          </a:xfrm>
        </p:grpSpPr>
        <p:sp>
          <p:nvSpPr>
            <p:cNvPr id="278" name="Google Shape;278;p15"/>
            <p:cNvSpPr/>
            <p:nvPr/>
          </p:nvSpPr>
          <p:spPr>
            <a:xfrm>
              <a:off x="8164286" y="747321"/>
              <a:ext cx="3100800" cy="954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3600"/>
                <a:buFont typeface="Arial"/>
                <a:buNone/>
              </a:pPr>
              <a:r>
                <a:rPr b="1" i="0" lang="pt-BR" sz="3600" u="none" cap="none" strike="noStrike">
                  <a:solidFill>
                    <a:srgbClr val="D87B72"/>
                  </a:solidFill>
                  <a:latin typeface="Verdana"/>
                  <a:ea typeface="Verdana"/>
                  <a:cs typeface="Verdana"/>
                  <a:sym typeface="Verdana"/>
                </a:rPr>
                <a:t>Atividade</a:t>
              </a:r>
              <a:endParaRPr b="1" i="0" sz="1800" u="none" cap="none" strike="noStrike">
                <a:solidFill>
                  <a:srgbClr val="D87B72"/>
                </a:solidFill>
                <a:latin typeface="Verdana"/>
                <a:ea typeface="Verdana"/>
                <a:cs typeface="Verdana"/>
                <a:sym typeface="Verdana"/>
              </a:endParaRPr>
            </a:p>
          </p:txBody>
        </p:sp>
        <p:sp>
          <p:nvSpPr>
            <p:cNvPr id="279" name="Google Shape;279;p15"/>
            <p:cNvSpPr txBox="1"/>
            <p:nvPr/>
          </p:nvSpPr>
          <p:spPr>
            <a:xfrm>
              <a:off x="7918287" y="462697"/>
              <a:ext cx="904500" cy="11079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600"/>
                <a:buFont typeface="Arial"/>
                <a:buNone/>
              </a:pPr>
              <a:r>
                <a:rPr b="0" i="0" lang="pt-BR" sz="6600" u="none" cap="none" strike="noStrike">
                  <a:solidFill>
                    <a:srgbClr val="D87B72"/>
                  </a:solidFill>
                  <a:latin typeface="Calibri"/>
                  <a:ea typeface="Calibri"/>
                  <a:cs typeface="Calibri"/>
                  <a:sym typeface="Calibri"/>
                </a:rPr>
                <a:t>☞</a:t>
              </a:r>
              <a:endParaRPr b="0" i="0" sz="6600" u="none" cap="none" strike="noStrike">
                <a:solidFill>
                  <a:srgbClr val="D87B72"/>
                </a:solidFill>
                <a:latin typeface="Arial"/>
                <a:ea typeface="Arial"/>
                <a:cs typeface="Arial"/>
                <a:sym typeface="Arial"/>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pic>
        <p:nvPicPr>
          <p:cNvPr descr="Uma imagem contendo pessoa, interior, parede, mantendo&#10;&#10;Descrição gerada automaticamente" id="285" name="Google Shape;285;p16"/>
          <p:cNvPicPr preferRelativeResize="0"/>
          <p:nvPr/>
        </p:nvPicPr>
        <p:blipFill rotWithShape="1">
          <a:blip r:embed="rId3">
            <a:alphaModFix/>
          </a:blip>
          <a:srcRect b="0" l="0" r="0" t="0"/>
          <a:stretch/>
        </p:blipFill>
        <p:spPr>
          <a:xfrm>
            <a:off x="1536053" y="0"/>
            <a:ext cx="12191998" cy="6857999"/>
          </a:xfrm>
          <a:prstGeom prst="rect">
            <a:avLst/>
          </a:prstGeom>
          <a:noFill/>
          <a:ln>
            <a:noFill/>
          </a:ln>
        </p:spPr>
      </p:pic>
      <p:sp>
        <p:nvSpPr>
          <p:cNvPr id="286" name="Google Shape;286;p16"/>
          <p:cNvSpPr txBox="1"/>
          <p:nvPr/>
        </p:nvSpPr>
        <p:spPr>
          <a:xfrm>
            <a:off x="3916175" y="4143700"/>
            <a:ext cx="8132100" cy="1938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6000"/>
              <a:buFont typeface="Arial"/>
              <a:buNone/>
            </a:pPr>
            <a:r>
              <a:rPr b="1" i="0" lang="pt-BR" sz="6000" u="none" cap="none" strike="noStrike">
                <a:solidFill>
                  <a:srgbClr val="F2F2F2"/>
                </a:solidFill>
                <a:latin typeface="Verdana"/>
                <a:ea typeface="Verdana"/>
                <a:cs typeface="Verdana"/>
                <a:sym typeface="Verdana"/>
              </a:rPr>
              <a:t>TUDO CERTO </a:t>
            </a:r>
            <a:br>
              <a:rPr b="1" i="0" lang="pt-BR" sz="6000" u="none" cap="none" strike="noStrike">
                <a:solidFill>
                  <a:srgbClr val="F2F2F2"/>
                </a:solidFill>
                <a:latin typeface="Verdana"/>
                <a:ea typeface="Verdana"/>
                <a:cs typeface="Verdana"/>
                <a:sym typeface="Verdana"/>
              </a:rPr>
            </a:br>
            <a:r>
              <a:rPr b="1" i="0" lang="pt-BR" sz="6000" u="none" cap="none" strike="noStrike">
                <a:solidFill>
                  <a:srgbClr val="F2F2F2"/>
                </a:solidFill>
                <a:latin typeface="Verdana"/>
                <a:ea typeface="Verdana"/>
                <a:cs typeface="Verdana"/>
                <a:sym typeface="Verdana"/>
              </a:rPr>
              <a:t>ATÉ AQUI?</a:t>
            </a:r>
            <a:endParaRPr b="0" i="0" sz="6000" u="none" cap="none" strike="noStrike">
              <a:solidFill>
                <a:srgbClr val="000000"/>
              </a:solidFill>
              <a:latin typeface="Verdana"/>
              <a:ea typeface="Verdana"/>
              <a:cs typeface="Verdana"/>
              <a:sym typeface="Verdana"/>
            </a:endParaRPr>
          </a:p>
        </p:txBody>
      </p:sp>
      <p:grpSp>
        <p:nvGrpSpPr>
          <p:cNvPr id="287" name="Google Shape;287;p16"/>
          <p:cNvGrpSpPr/>
          <p:nvPr/>
        </p:nvGrpSpPr>
        <p:grpSpPr>
          <a:xfrm>
            <a:off x="90" y="1474"/>
            <a:ext cx="5868162" cy="8078621"/>
            <a:chOff x="90" y="1474"/>
            <a:chExt cx="5868162" cy="8078621"/>
          </a:xfrm>
        </p:grpSpPr>
        <p:sp>
          <p:nvSpPr>
            <p:cNvPr id="288" name="Google Shape;288;p16"/>
            <p:cNvSpPr/>
            <p:nvPr/>
          </p:nvSpPr>
          <p:spPr>
            <a:xfrm>
              <a:off x="701782" y="4809024"/>
              <a:ext cx="3242100" cy="2049000"/>
            </a:xfrm>
            <a:prstGeom prst="triangle">
              <a:avLst>
                <a:gd fmla="val 50000" name="adj"/>
              </a:avLst>
            </a:prstGeom>
            <a:solidFill>
              <a:srgbClr val="F6AB7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289" name="Google Shape;289;p16"/>
            <p:cNvSpPr/>
            <p:nvPr/>
          </p:nvSpPr>
          <p:spPr>
            <a:xfrm flipH="1" rot="10800000">
              <a:off x="90" y="1474"/>
              <a:ext cx="5868162" cy="4820507"/>
            </a:xfrm>
            <a:custGeom>
              <a:rect b="b" l="l" r="r" t="t"/>
              <a:pathLst>
                <a:path extrusionOk="0" h="4725987" w="5753100">
                  <a:moveTo>
                    <a:pt x="0" y="4725987"/>
                  </a:moveTo>
                  <a:lnTo>
                    <a:pt x="5753100" y="4725987"/>
                  </a:lnTo>
                  <a:lnTo>
                    <a:pt x="2276475" y="0"/>
                  </a:lnTo>
                  <a:lnTo>
                    <a:pt x="0" y="3094550"/>
                  </a:lnTo>
                  <a:close/>
                </a:path>
              </a:pathLst>
            </a:custGeom>
            <a:solidFill>
              <a:srgbClr val="ED778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290" name="Google Shape;290;p16"/>
            <p:cNvSpPr/>
            <p:nvPr/>
          </p:nvSpPr>
          <p:spPr>
            <a:xfrm rot="5400000">
              <a:off x="-2091357" y="3642704"/>
              <a:ext cx="6529556" cy="2345226"/>
            </a:xfrm>
            <a:custGeom>
              <a:rect b="b" l="l" r="r" t="t"/>
              <a:pathLst>
                <a:path extrusionOk="0" h="2299241" w="6401525">
                  <a:moveTo>
                    <a:pt x="6401524" y="2299241"/>
                  </a:moveTo>
                  <a:lnTo>
                    <a:pt x="6401524" y="2299240"/>
                  </a:lnTo>
                  <a:lnTo>
                    <a:pt x="6401525" y="2299241"/>
                  </a:lnTo>
                  <a:close/>
                  <a:moveTo>
                    <a:pt x="0" y="2299241"/>
                  </a:moveTo>
                  <a:lnTo>
                    <a:pt x="3200763" y="0"/>
                  </a:lnTo>
                  <a:lnTo>
                    <a:pt x="5201803" y="1437431"/>
                  </a:lnTo>
                  <a:lnTo>
                    <a:pt x="5201803" y="2299241"/>
                  </a:lnTo>
                  <a:close/>
                </a:path>
              </a:pathLst>
            </a:custGeom>
            <a:solidFill>
              <a:srgbClr val="F7AFA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grpSp>
      <p:pic>
        <p:nvPicPr>
          <p:cNvPr id="291" name="Google Shape;291;p16"/>
          <p:cNvPicPr preferRelativeResize="0"/>
          <p:nvPr/>
        </p:nvPicPr>
        <p:blipFill rotWithShape="1">
          <a:blip r:embed="rId4">
            <a:alphaModFix/>
          </a:blip>
          <a:srcRect b="0" l="0" r="0" t="0"/>
          <a:stretch/>
        </p:blipFill>
        <p:spPr>
          <a:xfrm>
            <a:off x="1663258" y="6078768"/>
            <a:ext cx="1445764" cy="58750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pic>
        <p:nvPicPr>
          <p:cNvPr descr="Uma imagem contendo pessoa, homem, edifício, vestuário&#10;&#10;Descrição gerada automaticamente" id="297" name="Google Shape;297;p17"/>
          <p:cNvPicPr preferRelativeResize="0"/>
          <p:nvPr/>
        </p:nvPicPr>
        <p:blipFill rotWithShape="1">
          <a:blip r:embed="rId3">
            <a:alphaModFix/>
          </a:blip>
          <a:srcRect b="0" l="0" r="0" t="0"/>
          <a:stretch/>
        </p:blipFill>
        <p:spPr>
          <a:xfrm>
            <a:off x="0" y="0"/>
            <a:ext cx="12455768" cy="6858000"/>
          </a:xfrm>
          <a:prstGeom prst="rect">
            <a:avLst/>
          </a:prstGeom>
          <a:noFill/>
          <a:ln>
            <a:noFill/>
          </a:ln>
        </p:spPr>
      </p:pic>
      <p:sp>
        <p:nvSpPr>
          <p:cNvPr id="298" name="Google Shape;298;p17"/>
          <p:cNvSpPr/>
          <p:nvPr/>
        </p:nvSpPr>
        <p:spPr>
          <a:xfrm>
            <a:off x="0" y="0"/>
            <a:ext cx="12455699" cy="6858000"/>
          </a:xfrm>
          <a:prstGeom prst="rect">
            <a:avLst/>
          </a:prstGeom>
          <a:solidFill>
            <a:srgbClr val="C79C7F">
              <a:alpha val="4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99" name="Google Shape;299;p17"/>
          <p:cNvSpPr txBox="1"/>
          <p:nvPr/>
        </p:nvSpPr>
        <p:spPr>
          <a:xfrm>
            <a:off x="455550" y="4372039"/>
            <a:ext cx="9048300" cy="1446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pt-BR" sz="4400" u="none" cap="none" strike="noStrike">
                <a:solidFill>
                  <a:srgbClr val="F2F2F2"/>
                </a:solidFill>
                <a:latin typeface="Verdana"/>
                <a:ea typeface="Verdana"/>
                <a:cs typeface="Verdana"/>
                <a:sym typeface="Verdana"/>
              </a:rPr>
              <a:t>PRÁTICA: CENÁRIOS DE ORIENTAÇÃO AO FUTURO</a:t>
            </a:r>
            <a:endParaRPr b="0" i="0" sz="900" u="none" cap="none" strike="noStrike">
              <a:solidFill>
                <a:srgbClr val="000000"/>
              </a:solidFill>
              <a:latin typeface="Verdana"/>
              <a:ea typeface="Verdana"/>
              <a:cs typeface="Verdana"/>
              <a:sym typeface="Verdana"/>
            </a:endParaRPr>
          </a:p>
        </p:txBody>
      </p:sp>
      <p:grpSp>
        <p:nvGrpSpPr>
          <p:cNvPr id="300" name="Google Shape;300;p17"/>
          <p:cNvGrpSpPr/>
          <p:nvPr/>
        </p:nvGrpSpPr>
        <p:grpSpPr>
          <a:xfrm>
            <a:off x="217" y="1"/>
            <a:ext cx="12606181" cy="7348141"/>
            <a:chOff x="217" y="1"/>
            <a:chExt cx="12606181" cy="7348141"/>
          </a:xfrm>
        </p:grpSpPr>
        <p:sp>
          <p:nvSpPr>
            <p:cNvPr id="301" name="Google Shape;301;p17"/>
            <p:cNvSpPr/>
            <p:nvPr/>
          </p:nvSpPr>
          <p:spPr>
            <a:xfrm rot="5400000">
              <a:off x="-501383" y="501601"/>
              <a:ext cx="4385100" cy="3381900"/>
            </a:xfrm>
            <a:prstGeom prst="rtTriangle">
              <a:avLst/>
            </a:prstGeom>
            <a:solidFill>
              <a:srgbClr val="EFB6A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302" name="Google Shape;302;p17"/>
            <p:cNvSpPr/>
            <p:nvPr/>
          </p:nvSpPr>
          <p:spPr>
            <a:xfrm rot="-6037207">
              <a:off x="10045460" y="4775678"/>
              <a:ext cx="2311494" cy="2425937"/>
            </a:xfrm>
            <a:prstGeom prst="rtTriangle">
              <a:avLst/>
            </a:prstGeom>
            <a:solidFill>
              <a:srgbClr val="ECA89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pic>
          <p:nvPicPr>
            <p:cNvPr id="303" name="Google Shape;303;p17"/>
            <p:cNvPicPr preferRelativeResize="0"/>
            <p:nvPr/>
          </p:nvPicPr>
          <p:blipFill rotWithShape="1">
            <a:blip r:embed="rId4">
              <a:alphaModFix/>
            </a:blip>
            <a:srcRect b="81753" l="3296" r="80615" t="6801"/>
            <a:stretch/>
          </p:blipFill>
          <p:spPr>
            <a:xfrm>
              <a:off x="318808" y="276183"/>
              <a:ext cx="1764536" cy="784736"/>
            </a:xfrm>
            <a:prstGeom prst="rect">
              <a:avLst/>
            </a:prstGeom>
            <a:noFill/>
            <a:ln>
              <a:noFill/>
            </a:ln>
          </p:spPr>
        </p:pic>
      </p:grpSp>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grpSp>
        <p:nvGrpSpPr>
          <p:cNvPr id="309" name="Google Shape;309;p18"/>
          <p:cNvGrpSpPr/>
          <p:nvPr/>
        </p:nvGrpSpPr>
        <p:grpSpPr>
          <a:xfrm>
            <a:off x="217" y="1"/>
            <a:ext cx="3381900" cy="4385100"/>
            <a:chOff x="217" y="1"/>
            <a:chExt cx="3381900" cy="4385100"/>
          </a:xfrm>
        </p:grpSpPr>
        <p:sp>
          <p:nvSpPr>
            <p:cNvPr id="310" name="Google Shape;310;p18"/>
            <p:cNvSpPr/>
            <p:nvPr/>
          </p:nvSpPr>
          <p:spPr>
            <a:xfrm rot="5400000">
              <a:off x="-501383" y="501601"/>
              <a:ext cx="4385100" cy="3381900"/>
            </a:xfrm>
            <a:prstGeom prst="rtTriangle">
              <a:avLst/>
            </a:prstGeom>
            <a:solidFill>
              <a:srgbClr val="EFB6A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pic>
          <p:nvPicPr>
            <p:cNvPr id="311" name="Google Shape;311;p18"/>
            <p:cNvPicPr preferRelativeResize="0"/>
            <p:nvPr/>
          </p:nvPicPr>
          <p:blipFill rotWithShape="1">
            <a:blip r:embed="rId3">
              <a:alphaModFix/>
            </a:blip>
            <a:srcRect b="81753" l="3296" r="80615" t="6801"/>
            <a:stretch/>
          </p:blipFill>
          <p:spPr>
            <a:xfrm>
              <a:off x="318808" y="276183"/>
              <a:ext cx="1764536" cy="784736"/>
            </a:xfrm>
            <a:prstGeom prst="rect">
              <a:avLst/>
            </a:prstGeom>
            <a:noFill/>
            <a:ln>
              <a:noFill/>
            </a:ln>
          </p:spPr>
        </p:pic>
      </p:grpSp>
      <p:sp>
        <p:nvSpPr>
          <p:cNvPr id="312" name="Google Shape;312;p18"/>
          <p:cNvSpPr txBox="1"/>
          <p:nvPr/>
        </p:nvSpPr>
        <p:spPr>
          <a:xfrm>
            <a:off x="2083343" y="2780720"/>
            <a:ext cx="9293700" cy="3077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pt-BR" sz="2000" u="none" cap="none" strike="noStrike">
                <a:solidFill>
                  <a:srgbClr val="3F3F3F"/>
                </a:solidFill>
                <a:latin typeface="Verdana"/>
                <a:ea typeface="Verdana"/>
                <a:cs typeface="Verdana"/>
                <a:sym typeface="Verdana"/>
              </a:rPr>
              <a:t>EM DUPLAS, CADA PESSOA DA DUPLA DEVE EXPLICAR COMO</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E18682"/>
              </a:buClr>
              <a:buSzPts val="3000"/>
              <a:buFont typeface="Arial"/>
              <a:buChar char="•"/>
            </a:pPr>
            <a:r>
              <a:rPr b="0" i="0" lang="pt-BR" sz="2000" u="none" cap="none" strike="noStrike">
                <a:solidFill>
                  <a:srgbClr val="DE4E4E"/>
                </a:solidFill>
                <a:latin typeface="Verdana"/>
                <a:ea typeface="Verdana"/>
                <a:cs typeface="Verdana"/>
                <a:sym typeface="Verdana"/>
              </a:rPr>
              <a:t>ALGUÉM </a:t>
            </a:r>
            <a:r>
              <a:rPr b="1" i="0" lang="pt-BR" sz="2800" u="none" cap="none" strike="noStrike">
                <a:solidFill>
                  <a:srgbClr val="DE4E4E"/>
                </a:solidFill>
                <a:latin typeface="Verdana"/>
                <a:ea typeface="Verdana"/>
                <a:cs typeface="Verdana"/>
                <a:sym typeface="Verdana"/>
              </a:rPr>
              <a:t>SEM </a:t>
            </a:r>
            <a:r>
              <a:rPr b="0" i="0" lang="pt-BR" sz="2000" u="none" cap="none" strike="noStrike">
                <a:solidFill>
                  <a:srgbClr val="DE4E4E"/>
                </a:solidFill>
                <a:latin typeface="Verdana"/>
                <a:ea typeface="Verdana"/>
                <a:cs typeface="Verdana"/>
                <a:sym typeface="Verdana"/>
              </a:rPr>
              <a:t>ORIENTAÇÃO AO FUTURO PODE REAGIR.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E18682"/>
              </a:buClr>
              <a:buSzPts val="3000"/>
              <a:buFont typeface="Arial"/>
              <a:buChar char="•"/>
            </a:pPr>
            <a:r>
              <a:rPr b="0" i="0" lang="pt-BR" sz="2000" u="none" cap="none" strike="noStrike">
                <a:solidFill>
                  <a:srgbClr val="DE4E4E"/>
                </a:solidFill>
                <a:latin typeface="Verdana"/>
                <a:ea typeface="Verdana"/>
                <a:cs typeface="Verdana"/>
                <a:sym typeface="Verdana"/>
              </a:rPr>
              <a:t>ALGUÉM </a:t>
            </a:r>
            <a:r>
              <a:rPr b="1" i="0" lang="pt-BR" sz="2800" u="none" cap="none" strike="noStrike">
                <a:solidFill>
                  <a:srgbClr val="DE4E4E"/>
                </a:solidFill>
                <a:latin typeface="Verdana"/>
                <a:ea typeface="Verdana"/>
                <a:cs typeface="Verdana"/>
                <a:sym typeface="Verdana"/>
              </a:rPr>
              <a:t>COM </a:t>
            </a:r>
            <a:r>
              <a:rPr b="0" i="0" lang="pt-BR" sz="2000" u="none" cap="none" strike="noStrike">
                <a:solidFill>
                  <a:srgbClr val="DE4E4E"/>
                </a:solidFill>
                <a:latin typeface="Verdana"/>
                <a:ea typeface="Verdana"/>
                <a:cs typeface="Verdana"/>
                <a:sym typeface="Verdana"/>
              </a:rPr>
              <a:t>ORIENTAÇÃO AO FUTURO PODE REAGIR.</a:t>
            </a:r>
            <a:endParaRPr b="0" i="0" sz="1400" u="none" cap="none" strike="noStrike">
              <a:solidFill>
                <a:srgbClr val="000000"/>
              </a:solidFill>
              <a:latin typeface="Arial"/>
              <a:ea typeface="Arial"/>
              <a:cs typeface="Arial"/>
              <a:sym typeface="Arial"/>
            </a:endParaRPr>
          </a:p>
          <a:p>
            <a:pPr indent="-95250" lvl="0" marL="285750" marR="0" rtl="0" algn="l">
              <a:lnSpc>
                <a:spcPct val="100000"/>
              </a:lnSpc>
              <a:spcBef>
                <a:spcPts val="0"/>
              </a:spcBef>
              <a:spcAft>
                <a:spcPts val="0"/>
              </a:spcAft>
              <a:buClr>
                <a:srgbClr val="E18682"/>
              </a:buClr>
              <a:buSzPts val="3000"/>
              <a:buFont typeface="Arial"/>
              <a:buNone/>
            </a:pPr>
            <a:r>
              <a:t/>
            </a:r>
            <a:endParaRPr b="0" i="0" sz="2000" u="none" cap="none" strike="noStrike">
              <a:solidFill>
                <a:srgbClr val="DE4E4E"/>
              </a:solidFill>
              <a:latin typeface="Verdana"/>
              <a:ea typeface="Verdana"/>
              <a:cs typeface="Verdana"/>
              <a:sym typeface="Verdana"/>
            </a:endParaRPr>
          </a:p>
          <a:p>
            <a:pPr indent="-95250" lvl="0" marL="285750" marR="0" rtl="0" algn="l">
              <a:lnSpc>
                <a:spcPct val="100000"/>
              </a:lnSpc>
              <a:spcBef>
                <a:spcPts val="0"/>
              </a:spcBef>
              <a:spcAft>
                <a:spcPts val="0"/>
              </a:spcAft>
              <a:buClr>
                <a:srgbClr val="E18682"/>
              </a:buClr>
              <a:buSzPts val="3000"/>
              <a:buFont typeface="Arial"/>
              <a:buNone/>
            </a:pPr>
            <a:r>
              <a:t/>
            </a:r>
            <a:endParaRPr b="0" i="0" sz="2000" u="none" cap="none" strike="noStrike">
              <a:solidFill>
                <a:srgbClr val="DE4E4E"/>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2000"/>
              <a:buFont typeface="Arial"/>
              <a:buNone/>
            </a:pPr>
            <a:r>
              <a:rPr b="1" i="0" lang="pt-BR" sz="2000" u="none" cap="none" strike="noStrike">
                <a:solidFill>
                  <a:srgbClr val="3F3F3F"/>
                </a:solidFill>
                <a:latin typeface="Verdana"/>
                <a:ea typeface="Verdana"/>
                <a:cs typeface="Verdana"/>
                <a:sym typeface="Verdana"/>
              </a:rPr>
              <a:t>EXEMPLO: Abrir meu próprio restaurante. </a:t>
            </a:r>
            <a:endParaRPr b="0" i="0" sz="2000" u="none" cap="none" strike="noStrike">
              <a:solidFill>
                <a:srgbClr val="DE4E4E"/>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DE4E4E"/>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1800"/>
              <a:buFont typeface="Arial"/>
              <a:buNone/>
            </a:pPr>
            <a:r>
              <a:rPr b="1" i="0" lang="pt-BR" sz="1800" u="none" cap="none" strike="noStrike">
                <a:solidFill>
                  <a:srgbClr val="E18682"/>
                </a:solidFill>
                <a:latin typeface="Verdana"/>
                <a:ea typeface="Verdana"/>
                <a:cs typeface="Verdana"/>
                <a:sym typeface="Verdana"/>
              </a:rPr>
              <a:t>TRABALHAR EM DUPLAS NA APOSTILA 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pt-BR" sz="2000" u="none" cap="none" strike="noStrike">
                <a:solidFill>
                  <a:srgbClr val="E18682"/>
                </a:solidFill>
                <a:latin typeface="Verdana"/>
                <a:ea typeface="Verdana"/>
                <a:cs typeface="Verdana"/>
                <a:sym typeface="Verdana"/>
              </a:rPr>
              <a:t>APÓS </a:t>
            </a:r>
            <a:r>
              <a:rPr b="1" i="0" lang="pt-BR" sz="2000" u="none" cap="none" strike="noStrike">
                <a:solidFill>
                  <a:srgbClr val="E18682"/>
                </a:solidFill>
                <a:latin typeface="Verdana"/>
                <a:ea typeface="Verdana"/>
                <a:cs typeface="Verdana"/>
                <a:sym typeface="Verdana"/>
              </a:rPr>
              <a:t>4 MINUTOS</a:t>
            </a:r>
            <a:r>
              <a:rPr b="0" i="0" lang="pt-BR" sz="2000" u="none" cap="none" strike="noStrike">
                <a:solidFill>
                  <a:srgbClr val="E18682"/>
                </a:solidFill>
                <a:latin typeface="Verdana"/>
                <a:ea typeface="Verdana"/>
                <a:cs typeface="Verdana"/>
                <a:sym typeface="Verdana"/>
              </a:rPr>
              <a:t> </a:t>
            </a:r>
            <a:r>
              <a:rPr b="1" i="0" lang="pt-BR" sz="2000" u="none" cap="none" strike="noStrike">
                <a:solidFill>
                  <a:srgbClr val="E18682"/>
                </a:solidFill>
                <a:latin typeface="Verdana"/>
                <a:ea typeface="Verdana"/>
                <a:cs typeface="Verdana"/>
                <a:sym typeface="Verdana"/>
              </a:rPr>
              <a:t>MUDAR O CENÁRIO E OS PAPEIS.</a:t>
            </a:r>
            <a:endParaRPr b="0" i="0" sz="2000" u="none" cap="none" strike="noStrike">
              <a:solidFill>
                <a:srgbClr val="DE4E4E"/>
              </a:solidFill>
              <a:latin typeface="Verdana"/>
              <a:ea typeface="Verdana"/>
              <a:cs typeface="Verdana"/>
              <a:sym typeface="Verdana"/>
            </a:endParaRPr>
          </a:p>
        </p:txBody>
      </p:sp>
      <p:sp>
        <p:nvSpPr>
          <p:cNvPr id="313" name="Google Shape;313;p18"/>
          <p:cNvSpPr txBox="1"/>
          <p:nvPr/>
        </p:nvSpPr>
        <p:spPr>
          <a:xfrm>
            <a:off x="7630633" y="5781244"/>
            <a:ext cx="38199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i="0" lang="pt-BR" sz="2800" u="none" cap="none" strike="noStrike">
                <a:solidFill>
                  <a:srgbClr val="E18682"/>
                </a:solidFill>
                <a:latin typeface="Verdana"/>
                <a:ea typeface="Verdana"/>
                <a:cs typeface="Verdana"/>
                <a:sym typeface="Verdana"/>
              </a:rPr>
              <a:t>(8 min)</a:t>
            </a:r>
            <a:endParaRPr b="0" i="0" sz="2800" u="none" cap="none" strike="noStrike">
              <a:solidFill>
                <a:srgbClr val="E18682"/>
              </a:solidFill>
              <a:latin typeface="Verdana"/>
              <a:ea typeface="Verdana"/>
              <a:cs typeface="Verdana"/>
              <a:sym typeface="Verdana"/>
            </a:endParaRPr>
          </a:p>
        </p:txBody>
      </p:sp>
      <p:grpSp>
        <p:nvGrpSpPr>
          <p:cNvPr id="314" name="Google Shape;314;p18"/>
          <p:cNvGrpSpPr/>
          <p:nvPr/>
        </p:nvGrpSpPr>
        <p:grpSpPr>
          <a:xfrm>
            <a:off x="7918287" y="462697"/>
            <a:ext cx="3346799" cy="1238624"/>
            <a:chOff x="7918287" y="462697"/>
            <a:chExt cx="3346799" cy="1238624"/>
          </a:xfrm>
        </p:grpSpPr>
        <p:sp>
          <p:nvSpPr>
            <p:cNvPr id="315" name="Google Shape;315;p18"/>
            <p:cNvSpPr/>
            <p:nvPr/>
          </p:nvSpPr>
          <p:spPr>
            <a:xfrm>
              <a:off x="8164286" y="747321"/>
              <a:ext cx="3100800" cy="954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3600"/>
                <a:buFont typeface="Arial"/>
                <a:buNone/>
              </a:pPr>
              <a:r>
                <a:rPr b="1" i="0" lang="pt-BR" sz="3600" u="none" cap="none" strike="noStrike">
                  <a:solidFill>
                    <a:srgbClr val="D87B72"/>
                  </a:solidFill>
                  <a:latin typeface="Verdana"/>
                  <a:ea typeface="Verdana"/>
                  <a:cs typeface="Verdana"/>
                  <a:sym typeface="Verdana"/>
                </a:rPr>
                <a:t>Atividade</a:t>
              </a:r>
              <a:endParaRPr b="1" i="0" sz="1800" u="none" cap="none" strike="noStrike">
                <a:solidFill>
                  <a:srgbClr val="D87B72"/>
                </a:solidFill>
                <a:latin typeface="Verdana"/>
                <a:ea typeface="Verdana"/>
                <a:cs typeface="Verdana"/>
                <a:sym typeface="Verdana"/>
              </a:endParaRPr>
            </a:p>
          </p:txBody>
        </p:sp>
        <p:sp>
          <p:nvSpPr>
            <p:cNvPr id="316" name="Google Shape;316;p18"/>
            <p:cNvSpPr txBox="1"/>
            <p:nvPr/>
          </p:nvSpPr>
          <p:spPr>
            <a:xfrm>
              <a:off x="7918287" y="462697"/>
              <a:ext cx="904500" cy="11079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600"/>
                <a:buFont typeface="Arial"/>
                <a:buNone/>
              </a:pPr>
              <a:r>
                <a:rPr b="0" i="0" lang="pt-BR" sz="6600" u="none" cap="none" strike="noStrike">
                  <a:solidFill>
                    <a:srgbClr val="D87B72"/>
                  </a:solidFill>
                  <a:latin typeface="Calibri"/>
                  <a:ea typeface="Calibri"/>
                  <a:cs typeface="Calibri"/>
                  <a:sym typeface="Calibri"/>
                </a:rPr>
                <a:t>☞</a:t>
              </a:r>
              <a:endParaRPr b="0" i="0" sz="6600" u="none" cap="none" strike="noStrike">
                <a:solidFill>
                  <a:srgbClr val="D87B72"/>
                </a:solidFill>
                <a:latin typeface="Arial"/>
                <a:ea typeface="Arial"/>
                <a:cs typeface="Arial"/>
                <a:sym typeface="Arial"/>
              </a:endParaRPr>
            </a:p>
          </p:txBody>
        </p:sp>
      </p:grpSp>
      <p:sp>
        <p:nvSpPr>
          <p:cNvPr id="317" name="Google Shape;317;p18"/>
          <p:cNvSpPr txBox="1"/>
          <p:nvPr/>
        </p:nvSpPr>
        <p:spPr>
          <a:xfrm>
            <a:off x="7918287" y="1380193"/>
            <a:ext cx="3346800" cy="400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000"/>
              <a:buFont typeface="Arial"/>
              <a:buNone/>
            </a:pPr>
            <a:r>
              <a:rPr b="1" i="0" lang="pt-BR" sz="2000" u="none" cap="none" strike="noStrike">
                <a:solidFill>
                  <a:srgbClr val="E18682"/>
                </a:solidFill>
                <a:latin typeface="Verdana"/>
                <a:ea typeface="Verdana"/>
                <a:cs typeface="Verdana"/>
                <a:sym typeface="Verdana"/>
              </a:rPr>
              <a:t>CENÁRIOS</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19"/>
          <p:cNvSpPr/>
          <p:nvPr/>
        </p:nvSpPr>
        <p:spPr>
          <a:xfrm>
            <a:off x="0" y="0"/>
            <a:ext cx="12192000" cy="6858000"/>
          </a:xfrm>
          <a:prstGeom prst="rect">
            <a:avLst/>
          </a:prstGeom>
          <a:solidFill>
            <a:srgbClr val="DBBFA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324" name="Google Shape;324;p19"/>
          <p:cNvSpPr/>
          <p:nvPr/>
        </p:nvSpPr>
        <p:spPr>
          <a:xfrm>
            <a:off x="4179588" y="1509774"/>
            <a:ext cx="6665700" cy="4401300"/>
          </a:xfrm>
          <a:prstGeom prst="rect">
            <a:avLst/>
          </a:prstGeom>
          <a:noFill/>
          <a:ln>
            <a:noFill/>
          </a:ln>
        </p:spPr>
        <p:txBody>
          <a:bodyPr anchorCtr="0" anchor="t" bIns="45700" lIns="91425" spcFirstLastPara="1" rIns="91425" wrap="square" tIns="45700">
            <a:spAutoFit/>
          </a:bodyPr>
          <a:lstStyle/>
          <a:p>
            <a:pPr indent="-419100" lvl="1" marL="914400" marR="0" rtl="0" algn="l">
              <a:lnSpc>
                <a:spcPct val="100000"/>
              </a:lnSpc>
              <a:spcBef>
                <a:spcPts val="0"/>
              </a:spcBef>
              <a:spcAft>
                <a:spcPts val="0"/>
              </a:spcAft>
              <a:buClr>
                <a:srgbClr val="000000"/>
              </a:buClr>
              <a:buSzPts val="3000"/>
              <a:buFont typeface="Verdana"/>
              <a:buChar char="•"/>
            </a:pPr>
            <a:r>
              <a:rPr b="0" i="0" lang="pt-BR" sz="2800" u="none" cap="none" strike="noStrike">
                <a:solidFill>
                  <a:schemeClr val="dk1"/>
                </a:solidFill>
                <a:latin typeface="Verdana"/>
                <a:ea typeface="Verdana"/>
                <a:cs typeface="Verdana"/>
                <a:sym typeface="Verdana"/>
              </a:rPr>
              <a:t>Como vocês se sentiram respondendo com ações de demonstram </a:t>
            </a:r>
            <a:r>
              <a:rPr b="1" i="0" lang="pt-BR" sz="2800" u="none" cap="none" strike="noStrike">
                <a:solidFill>
                  <a:schemeClr val="dk1"/>
                </a:solidFill>
                <a:latin typeface="Verdana"/>
                <a:ea typeface="Verdana"/>
                <a:cs typeface="Verdana"/>
                <a:sym typeface="Verdana"/>
              </a:rPr>
              <a:t>orientação ao futuro</a:t>
            </a:r>
            <a:r>
              <a:rPr b="0" i="0" lang="pt-BR" sz="2800" u="none" cap="none" strike="noStrike">
                <a:solidFill>
                  <a:schemeClr val="dk1"/>
                </a:solidFill>
                <a:latin typeface="Verdana"/>
                <a:ea typeface="Verdana"/>
                <a:cs typeface="Verdana"/>
                <a:sym typeface="Verdana"/>
              </a:rPr>
              <a:t>?</a:t>
            </a:r>
            <a:r>
              <a:rPr b="1" i="0" lang="pt-BR" sz="2800" u="none" cap="none" strike="noStrike">
                <a:solidFill>
                  <a:schemeClr val="dk1"/>
                </a:solidFill>
                <a:latin typeface="Verdana"/>
                <a:ea typeface="Verdana"/>
                <a:cs typeface="Verdana"/>
                <a:sym typeface="Verdana"/>
              </a:rPr>
              <a:t> </a:t>
            </a:r>
            <a:r>
              <a:rPr b="1" i="0" lang="pt-BR" sz="2800" u="none" cap="none" strike="noStrike">
                <a:solidFill>
                  <a:srgbClr val="D64E57"/>
                </a:solidFill>
                <a:latin typeface="Verdana"/>
                <a:ea typeface="Verdana"/>
                <a:cs typeface="Verdana"/>
                <a:sym typeface="Verdana"/>
              </a:rPr>
              <a:t>E SEM</a:t>
            </a:r>
            <a:r>
              <a:rPr b="0" i="0" lang="pt-BR" sz="2800" u="none" cap="none" strike="noStrike">
                <a:solidFill>
                  <a:srgbClr val="D64E57"/>
                </a:solidFill>
                <a:latin typeface="Verdana"/>
                <a:ea typeface="Verdana"/>
                <a:cs typeface="Verdana"/>
                <a:sym typeface="Verdana"/>
              </a:rPr>
              <a:t> </a:t>
            </a:r>
            <a:r>
              <a:rPr b="1" i="0" lang="pt-BR" sz="2800" u="none" cap="none" strike="noStrike">
                <a:solidFill>
                  <a:srgbClr val="D64E57"/>
                </a:solidFill>
                <a:latin typeface="Verdana"/>
                <a:ea typeface="Verdana"/>
                <a:cs typeface="Verdana"/>
                <a:sym typeface="Verdana"/>
              </a:rPr>
              <a:t>ORIENTAÇÃO </a:t>
            </a:r>
            <a:br>
              <a:rPr b="1" i="0" lang="pt-BR" sz="2800" u="none" cap="none" strike="noStrike">
                <a:solidFill>
                  <a:srgbClr val="D64E57"/>
                </a:solidFill>
                <a:latin typeface="Verdana"/>
                <a:ea typeface="Verdana"/>
                <a:cs typeface="Verdana"/>
                <a:sym typeface="Verdana"/>
              </a:rPr>
            </a:br>
            <a:r>
              <a:rPr b="1" i="0" lang="pt-BR" sz="2800" u="none" cap="none" strike="noStrike">
                <a:solidFill>
                  <a:srgbClr val="D64E57"/>
                </a:solidFill>
                <a:latin typeface="Verdana"/>
                <a:ea typeface="Verdana"/>
                <a:cs typeface="Verdana"/>
                <a:sym typeface="Verdana"/>
              </a:rPr>
              <a:t>AO FUTURO</a:t>
            </a:r>
            <a:r>
              <a:rPr b="0" i="0" lang="pt-BR" sz="2800" u="none" cap="none" strike="noStrike">
                <a:solidFill>
                  <a:srgbClr val="D64E57"/>
                </a:solidFill>
                <a:latin typeface="Verdana"/>
                <a:ea typeface="Verdana"/>
                <a:cs typeface="Verdana"/>
                <a:sym typeface="Verdana"/>
              </a:rPr>
              <a:t>?</a:t>
            </a:r>
            <a:endParaRPr b="1" i="0" sz="2800" u="none" cap="none" strike="noStrike">
              <a:solidFill>
                <a:srgbClr val="D64E57"/>
              </a:solidFill>
              <a:latin typeface="Verdana"/>
              <a:ea typeface="Verdana"/>
              <a:cs typeface="Verdana"/>
              <a:sym typeface="Verdan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Verdana"/>
              <a:ea typeface="Verdana"/>
              <a:cs typeface="Verdana"/>
              <a:sym typeface="Verdana"/>
            </a:endParaRPr>
          </a:p>
          <a:p>
            <a:pPr indent="-419100" lvl="1" marL="914400" marR="0" rtl="0" algn="l">
              <a:lnSpc>
                <a:spcPct val="100000"/>
              </a:lnSpc>
              <a:spcBef>
                <a:spcPts val="0"/>
              </a:spcBef>
              <a:spcAft>
                <a:spcPts val="0"/>
              </a:spcAft>
              <a:buClr>
                <a:schemeClr val="dk1"/>
              </a:buClr>
              <a:buSzPts val="3000"/>
              <a:buFont typeface="Verdana"/>
              <a:buChar char="•"/>
            </a:pPr>
            <a:r>
              <a:rPr b="0" i="0" lang="pt-BR" sz="2800" u="none" cap="none" strike="noStrike">
                <a:solidFill>
                  <a:schemeClr val="dk1"/>
                </a:solidFill>
                <a:latin typeface="Verdana"/>
                <a:ea typeface="Verdana"/>
                <a:cs typeface="Verdana"/>
                <a:sym typeface="Verdana"/>
              </a:rPr>
              <a:t>Como vocês acham que suas </a:t>
            </a:r>
            <a:r>
              <a:rPr b="1" i="0" lang="pt-BR" sz="2800" u="none" cap="none" strike="noStrike">
                <a:solidFill>
                  <a:srgbClr val="D64E57"/>
                </a:solidFill>
                <a:latin typeface="Verdana"/>
                <a:ea typeface="Verdana"/>
                <a:cs typeface="Verdana"/>
                <a:sym typeface="Verdana"/>
              </a:rPr>
              <a:t>ações presentes afetam</a:t>
            </a:r>
            <a:r>
              <a:rPr b="0" i="0" lang="pt-BR" sz="2800" u="none" cap="none" strike="noStrike">
                <a:solidFill>
                  <a:srgbClr val="D64E57"/>
                </a:solidFill>
                <a:latin typeface="Verdana"/>
                <a:ea typeface="Verdana"/>
                <a:cs typeface="Verdana"/>
                <a:sym typeface="Verdana"/>
              </a:rPr>
              <a:t> a </a:t>
            </a:r>
            <a:r>
              <a:rPr b="0" i="0" lang="pt-BR" sz="2800" u="none" cap="none" strike="noStrike">
                <a:solidFill>
                  <a:schemeClr val="dk1"/>
                </a:solidFill>
                <a:latin typeface="Verdana"/>
                <a:ea typeface="Verdana"/>
                <a:cs typeface="Verdana"/>
                <a:sym typeface="Verdana"/>
              </a:rPr>
              <a:t>conquista de suas </a:t>
            </a:r>
            <a:r>
              <a:rPr b="1" i="0" lang="pt-BR" sz="2800" u="none" cap="none" strike="noStrike">
                <a:solidFill>
                  <a:srgbClr val="D64E57"/>
                </a:solidFill>
                <a:latin typeface="Verdana"/>
                <a:ea typeface="Verdana"/>
                <a:cs typeface="Verdana"/>
                <a:sym typeface="Verdana"/>
              </a:rPr>
              <a:t>metas de longo prazo</a:t>
            </a:r>
            <a:r>
              <a:rPr b="0" i="0" lang="pt-BR" sz="2800" u="none" cap="none" strike="noStrike">
                <a:solidFill>
                  <a:schemeClr val="dk1"/>
                </a:solidFill>
                <a:latin typeface="Verdana"/>
                <a:ea typeface="Verdana"/>
                <a:cs typeface="Verdana"/>
                <a:sym typeface="Verdana"/>
              </a:rPr>
              <a:t>?</a:t>
            </a:r>
            <a:endParaRPr b="1" i="0" sz="2800" u="none" cap="none" strike="noStrike">
              <a:solidFill>
                <a:schemeClr val="dk1"/>
              </a:solidFill>
              <a:latin typeface="Verdana"/>
              <a:ea typeface="Verdana"/>
              <a:cs typeface="Verdana"/>
              <a:sym typeface="Verdana"/>
            </a:endParaRPr>
          </a:p>
        </p:txBody>
      </p:sp>
      <p:sp>
        <p:nvSpPr>
          <p:cNvPr id="325" name="Google Shape;325;p19"/>
          <p:cNvSpPr/>
          <p:nvPr/>
        </p:nvSpPr>
        <p:spPr>
          <a:xfrm>
            <a:off x="-776698" y="-3982911"/>
            <a:ext cx="1138800" cy="13942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00"/>
              <a:buFont typeface="Arial"/>
              <a:buNone/>
            </a:pPr>
            <a:r>
              <a:rPr b="1" i="0" lang="pt-BR" sz="90000" u="none" cap="none" strike="noStrike">
                <a:solidFill>
                  <a:srgbClr val="FFFFFF"/>
                </a:solidFill>
                <a:latin typeface="Roboto"/>
                <a:ea typeface="Roboto"/>
                <a:cs typeface="Roboto"/>
                <a:sym typeface="Roboto"/>
              </a:rPr>
              <a:t>?</a:t>
            </a:r>
            <a:endParaRPr b="1" i="0" sz="90000" u="none" cap="none" strike="noStrike">
              <a:solidFill>
                <a:srgbClr val="FFFFFF"/>
              </a:solidFill>
              <a:latin typeface="Roboto"/>
              <a:ea typeface="Roboto"/>
              <a:cs typeface="Roboto"/>
              <a:sym typeface="Roboto"/>
            </a:endParaRPr>
          </a:p>
        </p:txBody>
      </p:sp>
      <p:sp>
        <p:nvSpPr>
          <p:cNvPr id="326" name="Google Shape;326;p19"/>
          <p:cNvSpPr txBox="1"/>
          <p:nvPr/>
        </p:nvSpPr>
        <p:spPr>
          <a:xfrm>
            <a:off x="7784817" y="457199"/>
            <a:ext cx="3536400" cy="5847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3200"/>
              <a:buFont typeface="Arial"/>
              <a:buNone/>
            </a:pPr>
            <a:r>
              <a:rPr b="0" i="0" lang="pt-BR" sz="3200" u="none" cap="none" strike="noStrike">
                <a:solidFill>
                  <a:schemeClr val="lt1"/>
                </a:solidFill>
                <a:latin typeface="Verdana"/>
                <a:ea typeface="Verdana"/>
                <a:cs typeface="Verdana"/>
                <a:sym typeface="Verdana"/>
              </a:rPr>
              <a:t>⟲</a:t>
            </a:r>
            <a:r>
              <a:rPr b="0" i="0" lang="pt-BR" sz="2400" u="none" cap="none" strike="noStrike">
                <a:solidFill>
                  <a:schemeClr val="lt1"/>
                </a:solidFill>
                <a:latin typeface="Verdana"/>
                <a:ea typeface="Verdana"/>
                <a:cs typeface="Verdana"/>
                <a:sym typeface="Verdana"/>
              </a:rPr>
              <a:t> </a:t>
            </a:r>
            <a:r>
              <a:rPr b="1" i="0" lang="pt-BR" sz="2400" u="none" cap="none" strike="noStrike">
                <a:solidFill>
                  <a:schemeClr val="lt1"/>
                </a:solidFill>
                <a:latin typeface="Verdana"/>
                <a:ea typeface="Verdana"/>
                <a:cs typeface="Verdana"/>
                <a:sym typeface="Verdana"/>
              </a:rPr>
              <a:t>Reflexão</a:t>
            </a:r>
            <a:endParaRPr b="0" i="0" sz="2400" u="none" cap="none" strike="noStrike">
              <a:solidFill>
                <a:schemeClr val="lt1"/>
              </a:solidFill>
              <a:latin typeface="Verdana"/>
              <a:ea typeface="Verdana"/>
              <a:cs typeface="Verdana"/>
              <a:sym typeface="Verdana"/>
            </a:endParaRPr>
          </a:p>
        </p:txBody>
      </p:sp>
      <p:sp>
        <p:nvSpPr>
          <p:cNvPr id="327" name="Google Shape;327;p19"/>
          <p:cNvSpPr txBox="1"/>
          <p:nvPr/>
        </p:nvSpPr>
        <p:spPr>
          <a:xfrm>
            <a:off x="9505507" y="6103089"/>
            <a:ext cx="18156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i="0" lang="pt-BR" sz="2800" u="none" cap="none" strike="noStrike">
                <a:solidFill>
                  <a:srgbClr val="E18682"/>
                </a:solidFill>
                <a:latin typeface="Verdana"/>
                <a:ea typeface="Verdana"/>
                <a:cs typeface="Verdana"/>
                <a:sym typeface="Verdana"/>
              </a:rPr>
              <a:t>(5 min)</a:t>
            </a:r>
            <a:endParaRPr b="0" i="0" sz="2800" u="none" cap="none" strike="noStrike">
              <a:solidFill>
                <a:srgbClr val="E18682"/>
              </a:solidFill>
              <a:latin typeface="Verdana"/>
              <a:ea typeface="Verdana"/>
              <a:cs typeface="Verdana"/>
              <a:sym typeface="Verdan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2"/>
          <p:cNvSpPr txBox="1"/>
          <p:nvPr/>
        </p:nvSpPr>
        <p:spPr>
          <a:xfrm>
            <a:off x="780600" y="1041400"/>
            <a:ext cx="5721300" cy="943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800"/>
              <a:buFont typeface="Arial"/>
              <a:buNone/>
            </a:pPr>
            <a:r>
              <a:rPr b="1" i="0" lang="pt-BR" sz="4800" u="none" cap="none" strike="noStrike">
                <a:solidFill>
                  <a:srgbClr val="ED7780"/>
                </a:solidFill>
                <a:latin typeface="Verdana"/>
                <a:ea typeface="Verdana"/>
                <a:cs typeface="Verdana"/>
                <a:sym typeface="Verdana"/>
              </a:rPr>
              <a:t>MENTALIDADES </a:t>
            </a:r>
            <a:endParaRPr b="1" i="0" sz="4800" u="none" cap="none" strike="noStrike">
              <a:solidFill>
                <a:srgbClr val="ED7780"/>
              </a:solidFill>
              <a:latin typeface="Verdana"/>
              <a:ea typeface="Verdana"/>
              <a:cs typeface="Verdana"/>
              <a:sym typeface="Verdana"/>
            </a:endParaRPr>
          </a:p>
        </p:txBody>
      </p:sp>
      <p:grpSp>
        <p:nvGrpSpPr>
          <p:cNvPr id="104" name="Google Shape;104;p2"/>
          <p:cNvGrpSpPr/>
          <p:nvPr/>
        </p:nvGrpSpPr>
        <p:grpSpPr>
          <a:xfrm>
            <a:off x="4979825" y="54"/>
            <a:ext cx="7230458" cy="6857946"/>
            <a:chOff x="4979825" y="54"/>
            <a:chExt cx="7230458" cy="6857946"/>
          </a:xfrm>
        </p:grpSpPr>
        <p:grpSp>
          <p:nvGrpSpPr>
            <p:cNvPr id="105" name="Google Shape;105;p2"/>
            <p:cNvGrpSpPr/>
            <p:nvPr/>
          </p:nvGrpSpPr>
          <p:grpSpPr>
            <a:xfrm rot="10800000">
              <a:off x="4979825" y="54"/>
              <a:ext cx="7230458" cy="6857946"/>
              <a:chOff x="-9525" y="-1"/>
              <a:chExt cx="7086600" cy="6721500"/>
            </a:xfrm>
          </p:grpSpPr>
          <p:sp>
            <p:nvSpPr>
              <p:cNvPr id="106" name="Google Shape;106;p2"/>
              <p:cNvSpPr/>
              <p:nvPr/>
            </p:nvSpPr>
            <p:spPr>
              <a:xfrm flipH="1" rot="10800000">
                <a:off x="-9525" y="89"/>
                <a:ext cx="7086600" cy="4802100"/>
              </a:xfrm>
              <a:prstGeom prst="triangle">
                <a:avLst>
                  <a:gd fmla="val 50000" name="adj"/>
                </a:avLst>
              </a:prstGeom>
              <a:solidFill>
                <a:srgbClr val="F7C39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107" name="Google Shape;107;p2"/>
              <p:cNvSpPr/>
              <p:nvPr/>
            </p:nvSpPr>
            <p:spPr>
              <a:xfrm>
                <a:off x="0" y="-1"/>
                <a:ext cx="4953000" cy="6721500"/>
              </a:xfrm>
              <a:prstGeom prst="rtTriangle">
                <a:avLst/>
              </a:prstGeom>
              <a:solidFill>
                <a:srgbClr val="F6D1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grpSp>
        <p:pic>
          <p:nvPicPr>
            <p:cNvPr id="108" name="Google Shape;108;p2"/>
            <p:cNvPicPr preferRelativeResize="0"/>
            <p:nvPr/>
          </p:nvPicPr>
          <p:blipFill rotWithShape="1">
            <a:blip r:embed="rId3">
              <a:alphaModFix/>
            </a:blip>
            <a:srcRect b="0" l="0" r="0" t="0"/>
            <a:stretch/>
          </p:blipFill>
          <p:spPr>
            <a:xfrm>
              <a:off x="10226051" y="280964"/>
              <a:ext cx="1445764" cy="587502"/>
            </a:xfrm>
            <a:prstGeom prst="rect">
              <a:avLst/>
            </a:prstGeom>
            <a:noFill/>
            <a:ln>
              <a:noFill/>
            </a:ln>
          </p:spPr>
        </p:pic>
      </p:grpSp>
      <p:sp>
        <p:nvSpPr>
          <p:cNvPr id="109" name="Google Shape;109;p2"/>
          <p:cNvSpPr txBox="1"/>
          <p:nvPr/>
        </p:nvSpPr>
        <p:spPr>
          <a:xfrm>
            <a:off x="1763275" y="2682525"/>
            <a:ext cx="8601600" cy="2151900"/>
          </a:xfrm>
          <a:prstGeom prst="rect">
            <a:avLst/>
          </a:prstGeom>
          <a:solidFill>
            <a:schemeClr val="lt1"/>
          </a:solidFill>
          <a:ln>
            <a:noFill/>
          </a:ln>
        </p:spPr>
        <p:txBody>
          <a:bodyPr anchorCtr="0" anchor="t" bIns="45700" lIns="91425" spcFirstLastPara="1" rIns="91425" wrap="square" tIns="45700">
            <a:noAutofit/>
          </a:bodyPr>
          <a:lstStyle/>
          <a:p>
            <a:pPr indent="-381000" lvl="0" marL="457200" marR="0" rtl="0" algn="l">
              <a:lnSpc>
                <a:spcPct val="150000"/>
              </a:lnSpc>
              <a:spcBef>
                <a:spcPts val="0"/>
              </a:spcBef>
              <a:spcAft>
                <a:spcPts val="0"/>
              </a:spcAft>
              <a:buClr>
                <a:srgbClr val="D64E57"/>
              </a:buClr>
              <a:buSzPts val="2400"/>
              <a:buFont typeface="Verdana"/>
              <a:buChar char="●"/>
            </a:pPr>
            <a:r>
              <a:rPr b="1" i="0" lang="pt-BR" sz="2400" u="none" cap="none" strike="noStrike">
                <a:solidFill>
                  <a:srgbClr val="D64E57"/>
                </a:solidFill>
                <a:latin typeface="Verdana"/>
                <a:ea typeface="Verdana"/>
                <a:cs typeface="Verdana"/>
                <a:sym typeface="Verdana"/>
              </a:rPr>
              <a:t>ORIENTAÇÃO AO FUTURO</a:t>
            </a:r>
            <a:endParaRPr b="1" i="0" sz="2400" u="none" cap="none" strike="noStrike">
              <a:solidFill>
                <a:srgbClr val="D64E57"/>
              </a:solidFill>
              <a:latin typeface="Verdana"/>
              <a:ea typeface="Verdana"/>
              <a:cs typeface="Verdana"/>
              <a:sym typeface="Verdana"/>
            </a:endParaRPr>
          </a:p>
          <a:p>
            <a:pPr indent="-381000" lvl="0" marL="457200" marR="0" rtl="0" algn="l">
              <a:lnSpc>
                <a:spcPct val="150000"/>
              </a:lnSpc>
              <a:spcBef>
                <a:spcPts val="0"/>
              </a:spcBef>
              <a:spcAft>
                <a:spcPts val="0"/>
              </a:spcAft>
              <a:buClr>
                <a:srgbClr val="000000"/>
              </a:buClr>
              <a:buSzPts val="2400"/>
              <a:buFont typeface="Verdana"/>
              <a:buChar char="●"/>
            </a:pPr>
            <a:r>
              <a:rPr b="0" i="0" lang="pt-BR" sz="2400" u="none" cap="none" strike="noStrike">
                <a:solidFill>
                  <a:srgbClr val="000000"/>
                </a:solidFill>
                <a:latin typeface="Verdana"/>
                <a:ea typeface="Verdana"/>
                <a:cs typeface="Verdana"/>
                <a:sym typeface="Verdana"/>
              </a:rPr>
              <a:t>RESPONSABILIDADE PESSOAL</a:t>
            </a:r>
            <a:endParaRPr b="0" i="0" sz="2400" u="none" cap="none" strike="noStrike">
              <a:solidFill>
                <a:srgbClr val="000000"/>
              </a:solidFill>
              <a:latin typeface="Verdana"/>
              <a:ea typeface="Verdana"/>
              <a:cs typeface="Verdana"/>
              <a:sym typeface="Verdana"/>
            </a:endParaRPr>
          </a:p>
          <a:p>
            <a:pPr indent="-381000" lvl="0" marL="457200" marR="0" rtl="0" algn="l">
              <a:lnSpc>
                <a:spcPct val="150000"/>
              </a:lnSpc>
              <a:spcBef>
                <a:spcPts val="0"/>
              </a:spcBef>
              <a:spcAft>
                <a:spcPts val="0"/>
              </a:spcAft>
              <a:buClr>
                <a:srgbClr val="000000"/>
              </a:buClr>
              <a:buSzPts val="2400"/>
              <a:buFont typeface="Verdana"/>
              <a:buChar char="●"/>
            </a:pPr>
            <a:r>
              <a:rPr b="0" i="0" lang="pt-BR" sz="2400" u="none" cap="none" strike="noStrike">
                <a:solidFill>
                  <a:srgbClr val="000000"/>
                </a:solidFill>
                <a:latin typeface="Verdana"/>
                <a:ea typeface="Verdana"/>
                <a:cs typeface="Verdana"/>
                <a:sym typeface="Verdana"/>
              </a:rPr>
              <a:t>MENTALIDADE DE CRESCIMENTO</a:t>
            </a:r>
            <a:endParaRPr b="0" i="0" sz="2400" u="none" cap="none" strike="noStrike">
              <a:solidFill>
                <a:srgbClr val="000000"/>
              </a:solidFill>
              <a:latin typeface="Verdana"/>
              <a:ea typeface="Verdana"/>
              <a:cs typeface="Verdana"/>
              <a:sym typeface="Verdana"/>
            </a:endParaRPr>
          </a:p>
          <a:p>
            <a:pPr indent="-381000" lvl="0" marL="457200" marR="0" rtl="0" algn="l">
              <a:lnSpc>
                <a:spcPct val="150000"/>
              </a:lnSpc>
              <a:spcBef>
                <a:spcPts val="0"/>
              </a:spcBef>
              <a:spcAft>
                <a:spcPts val="0"/>
              </a:spcAft>
              <a:buClr>
                <a:srgbClr val="000000"/>
              </a:buClr>
              <a:buSzPts val="2400"/>
              <a:buFont typeface="Verdana"/>
              <a:buChar char="●"/>
            </a:pPr>
            <a:r>
              <a:rPr b="0" i="0" lang="pt-BR" sz="2400" u="none" cap="none" strike="noStrike">
                <a:solidFill>
                  <a:srgbClr val="000000"/>
                </a:solidFill>
                <a:latin typeface="Verdana"/>
                <a:ea typeface="Verdana"/>
                <a:cs typeface="Verdana"/>
                <a:sym typeface="Verdana"/>
              </a:rPr>
              <a:t>PERSISTÊNCIA</a:t>
            </a:r>
            <a:endParaRPr b="0" i="0" sz="2400" u="none" cap="none" strike="noStrike">
              <a:solidFill>
                <a:srgbClr val="000000"/>
              </a:solidFill>
              <a:latin typeface="Verdana"/>
              <a:ea typeface="Verdana"/>
              <a:cs typeface="Verdana"/>
              <a:sym typeface="Verdana"/>
            </a:endParaRPr>
          </a:p>
        </p:txBody>
      </p:sp>
      <p:cxnSp>
        <p:nvCxnSpPr>
          <p:cNvPr id="110" name="Google Shape;110;p2"/>
          <p:cNvCxnSpPr/>
          <p:nvPr/>
        </p:nvCxnSpPr>
        <p:spPr>
          <a:xfrm>
            <a:off x="1634530" y="3763749"/>
            <a:ext cx="6374100" cy="0"/>
          </a:xfrm>
          <a:prstGeom prst="straightConnector1">
            <a:avLst/>
          </a:prstGeom>
          <a:noFill/>
          <a:ln cap="flat" cmpd="sng" w="9525">
            <a:solidFill>
              <a:schemeClr val="accent1"/>
            </a:solidFill>
            <a:prstDash val="solid"/>
            <a:miter lim="800000"/>
            <a:headEnd len="sm" w="sm" type="none"/>
            <a:tailEnd len="sm" w="sm" type="none"/>
          </a:ln>
        </p:spPr>
      </p:cxnSp>
      <p:grpSp>
        <p:nvGrpSpPr>
          <p:cNvPr id="111" name="Google Shape;111;p2"/>
          <p:cNvGrpSpPr/>
          <p:nvPr/>
        </p:nvGrpSpPr>
        <p:grpSpPr>
          <a:xfrm>
            <a:off x="1634530" y="2645318"/>
            <a:ext cx="6374006" cy="2189200"/>
            <a:chOff x="2117558" y="2342885"/>
            <a:chExt cx="5598600" cy="1641941"/>
          </a:xfrm>
        </p:grpSpPr>
        <p:cxnSp>
          <p:nvCxnSpPr>
            <p:cNvPr id="112" name="Google Shape;112;p2"/>
            <p:cNvCxnSpPr/>
            <p:nvPr/>
          </p:nvCxnSpPr>
          <p:spPr>
            <a:xfrm>
              <a:off x="2117558" y="2781669"/>
              <a:ext cx="5598600" cy="0"/>
            </a:xfrm>
            <a:prstGeom prst="straightConnector1">
              <a:avLst/>
            </a:prstGeom>
            <a:noFill/>
            <a:ln cap="flat" cmpd="sng" w="9525">
              <a:solidFill>
                <a:schemeClr val="accent1"/>
              </a:solidFill>
              <a:prstDash val="solid"/>
              <a:miter lim="800000"/>
              <a:headEnd len="sm" w="sm" type="none"/>
              <a:tailEnd len="sm" w="sm" type="none"/>
            </a:ln>
          </p:spPr>
        </p:cxnSp>
        <p:cxnSp>
          <p:nvCxnSpPr>
            <p:cNvPr id="113" name="Google Shape;113;p2"/>
            <p:cNvCxnSpPr/>
            <p:nvPr/>
          </p:nvCxnSpPr>
          <p:spPr>
            <a:xfrm>
              <a:off x="2117558" y="3583774"/>
              <a:ext cx="5598600" cy="0"/>
            </a:xfrm>
            <a:prstGeom prst="straightConnector1">
              <a:avLst/>
            </a:prstGeom>
            <a:noFill/>
            <a:ln cap="flat" cmpd="sng" w="9525">
              <a:solidFill>
                <a:schemeClr val="accent1"/>
              </a:solidFill>
              <a:prstDash val="solid"/>
              <a:miter lim="800000"/>
              <a:headEnd len="sm" w="sm" type="none"/>
              <a:tailEnd len="sm" w="sm" type="none"/>
            </a:ln>
          </p:spPr>
        </p:cxnSp>
        <p:cxnSp>
          <p:nvCxnSpPr>
            <p:cNvPr id="114" name="Google Shape;114;p2"/>
            <p:cNvCxnSpPr/>
            <p:nvPr/>
          </p:nvCxnSpPr>
          <p:spPr>
            <a:xfrm>
              <a:off x="2117558" y="3984826"/>
              <a:ext cx="5598600" cy="0"/>
            </a:xfrm>
            <a:prstGeom prst="straightConnector1">
              <a:avLst/>
            </a:prstGeom>
            <a:noFill/>
            <a:ln cap="flat" cmpd="sng" w="9525">
              <a:solidFill>
                <a:schemeClr val="accent1"/>
              </a:solidFill>
              <a:prstDash val="solid"/>
              <a:miter lim="800000"/>
              <a:headEnd len="sm" w="sm" type="none"/>
              <a:tailEnd len="sm" w="sm" type="none"/>
            </a:ln>
          </p:spPr>
        </p:cxnSp>
        <p:cxnSp>
          <p:nvCxnSpPr>
            <p:cNvPr id="115" name="Google Shape;115;p2"/>
            <p:cNvCxnSpPr/>
            <p:nvPr/>
          </p:nvCxnSpPr>
          <p:spPr>
            <a:xfrm>
              <a:off x="2117558" y="2342885"/>
              <a:ext cx="5598600" cy="0"/>
            </a:xfrm>
            <a:prstGeom prst="straightConnector1">
              <a:avLst/>
            </a:prstGeom>
            <a:noFill/>
            <a:ln cap="flat" cmpd="sng" w="9525">
              <a:solidFill>
                <a:schemeClr val="accent1"/>
              </a:solidFill>
              <a:prstDash val="solid"/>
              <a:miter lim="800000"/>
              <a:headEnd len="sm" w="sm" type="none"/>
              <a:tailEnd len="sm" w="sm" type="none"/>
            </a:ln>
          </p:spPr>
        </p:cxnSp>
      </p:gr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pic>
        <p:nvPicPr>
          <p:cNvPr descr="Uma imagem contendo pessoa, interior, homem, parede&#10;&#10;Descrição gerada automaticamente" id="333" name="Google Shape;333;p20"/>
          <p:cNvPicPr preferRelativeResize="0"/>
          <p:nvPr/>
        </p:nvPicPr>
        <p:blipFill rotWithShape="1">
          <a:blip r:embed="rId3">
            <a:alphaModFix/>
          </a:blip>
          <a:srcRect b="0" l="0" r="0" t="0"/>
          <a:stretch/>
        </p:blipFill>
        <p:spPr>
          <a:xfrm>
            <a:off x="0" y="-23039"/>
            <a:ext cx="12606483" cy="6881039"/>
          </a:xfrm>
          <a:prstGeom prst="rect">
            <a:avLst/>
          </a:prstGeom>
          <a:noFill/>
          <a:ln>
            <a:noFill/>
          </a:ln>
        </p:spPr>
      </p:pic>
      <p:sp>
        <p:nvSpPr>
          <p:cNvPr id="334" name="Google Shape;334;p20"/>
          <p:cNvSpPr txBox="1"/>
          <p:nvPr/>
        </p:nvSpPr>
        <p:spPr>
          <a:xfrm>
            <a:off x="532231" y="4408135"/>
            <a:ext cx="4575000" cy="1938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pt-BR" sz="4000" u="none" cap="none" strike="noStrike">
                <a:solidFill>
                  <a:schemeClr val="lt1"/>
                </a:solidFill>
                <a:latin typeface="Verdana"/>
                <a:ea typeface="Verdana"/>
                <a:cs typeface="Verdana"/>
                <a:sym typeface="Verdana"/>
              </a:rPr>
              <a:t>PRÁTICA: Definindo Metas SMART</a:t>
            </a:r>
            <a:endParaRPr b="0" i="0" sz="4000" u="none" cap="none" strike="noStrike">
              <a:solidFill>
                <a:srgbClr val="000000"/>
              </a:solidFill>
              <a:latin typeface="Verdana"/>
              <a:ea typeface="Verdana"/>
              <a:cs typeface="Verdana"/>
              <a:sym typeface="Verdana"/>
            </a:endParaRPr>
          </a:p>
        </p:txBody>
      </p:sp>
      <p:grpSp>
        <p:nvGrpSpPr>
          <p:cNvPr id="335" name="Google Shape;335;p20"/>
          <p:cNvGrpSpPr/>
          <p:nvPr/>
        </p:nvGrpSpPr>
        <p:grpSpPr>
          <a:xfrm>
            <a:off x="6169516" y="55"/>
            <a:ext cx="7230458" cy="6857946"/>
            <a:chOff x="5022354" y="55"/>
            <a:chExt cx="7230458" cy="6857946"/>
          </a:xfrm>
        </p:grpSpPr>
        <p:grpSp>
          <p:nvGrpSpPr>
            <p:cNvPr id="336" name="Google Shape;336;p20"/>
            <p:cNvGrpSpPr/>
            <p:nvPr/>
          </p:nvGrpSpPr>
          <p:grpSpPr>
            <a:xfrm rot="10800000">
              <a:off x="5022354" y="55"/>
              <a:ext cx="7230458" cy="6857946"/>
              <a:chOff x="-51209" y="-1"/>
              <a:chExt cx="7086600" cy="6721500"/>
            </a:xfrm>
          </p:grpSpPr>
          <p:sp>
            <p:nvSpPr>
              <p:cNvPr id="337" name="Google Shape;337;p20"/>
              <p:cNvSpPr/>
              <p:nvPr/>
            </p:nvSpPr>
            <p:spPr>
              <a:xfrm flipH="1" rot="10800000">
                <a:off x="-51209" y="89"/>
                <a:ext cx="7086600" cy="4802100"/>
              </a:xfrm>
              <a:prstGeom prst="triangle">
                <a:avLst>
                  <a:gd fmla="val 50000" name="adj"/>
                </a:avLst>
              </a:prstGeom>
              <a:solidFill>
                <a:srgbClr val="F7C39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338" name="Google Shape;338;p20"/>
              <p:cNvSpPr/>
              <p:nvPr/>
            </p:nvSpPr>
            <p:spPr>
              <a:xfrm>
                <a:off x="0" y="-1"/>
                <a:ext cx="4953000" cy="6721500"/>
              </a:xfrm>
              <a:prstGeom prst="rtTriangle">
                <a:avLst/>
              </a:prstGeom>
              <a:solidFill>
                <a:srgbClr val="F6D1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grpSp>
        <p:pic>
          <p:nvPicPr>
            <p:cNvPr id="339" name="Google Shape;339;p20"/>
            <p:cNvPicPr preferRelativeResize="0"/>
            <p:nvPr/>
          </p:nvPicPr>
          <p:blipFill rotWithShape="1">
            <a:blip r:embed="rId4">
              <a:alphaModFix/>
            </a:blip>
            <a:srcRect b="0" l="0" r="0" t="0"/>
            <a:stretch/>
          </p:blipFill>
          <p:spPr>
            <a:xfrm>
              <a:off x="9128771" y="177041"/>
              <a:ext cx="1445764" cy="587502"/>
            </a:xfrm>
            <a:prstGeom prst="rect">
              <a:avLst/>
            </a:prstGeom>
            <a:noFill/>
            <a:ln>
              <a:noFill/>
            </a:ln>
          </p:spPr>
        </p:pic>
      </p:grpSp>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grpSp>
        <p:nvGrpSpPr>
          <p:cNvPr id="345" name="Google Shape;345;p21"/>
          <p:cNvGrpSpPr/>
          <p:nvPr/>
        </p:nvGrpSpPr>
        <p:grpSpPr>
          <a:xfrm>
            <a:off x="217" y="1"/>
            <a:ext cx="3381900" cy="4385100"/>
            <a:chOff x="217" y="1"/>
            <a:chExt cx="3381900" cy="4385100"/>
          </a:xfrm>
        </p:grpSpPr>
        <p:sp>
          <p:nvSpPr>
            <p:cNvPr id="346" name="Google Shape;346;p21"/>
            <p:cNvSpPr/>
            <p:nvPr/>
          </p:nvSpPr>
          <p:spPr>
            <a:xfrm rot="5400000">
              <a:off x="-501383" y="501601"/>
              <a:ext cx="4385100" cy="3381900"/>
            </a:xfrm>
            <a:prstGeom prst="rtTriangle">
              <a:avLst/>
            </a:prstGeom>
            <a:solidFill>
              <a:srgbClr val="EFB6A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pic>
          <p:nvPicPr>
            <p:cNvPr id="347" name="Google Shape;347;p21"/>
            <p:cNvPicPr preferRelativeResize="0"/>
            <p:nvPr/>
          </p:nvPicPr>
          <p:blipFill rotWithShape="1">
            <a:blip r:embed="rId3">
              <a:alphaModFix/>
            </a:blip>
            <a:srcRect b="81753" l="3296" r="80615" t="6801"/>
            <a:stretch/>
          </p:blipFill>
          <p:spPr>
            <a:xfrm>
              <a:off x="318808" y="276183"/>
              <a:ext cx="1764536" cy="784736"/>
            </a:xfrm>
            <a:prstGeom prst="rect">
              <a:avLst/>
            </a:prstGeom>
            <a:noFill/>
            <a:ln>
              <a:noFill/>
            </a:ln>
          </p:spPr>
        </p:pic>
      </p:grpSp>
      <p:sp>
        <p:nvSpPr>
          <p:cNvPr id="348" name="Google Shape;348;p21"/>
          <p:cNvSpPr txBox="1"/>
          <p:nvPr/>
        </p:nvSpPr>
        <p:spPr>
          <a:xfrm>
            <a:off x="2083343" y="2780720"/>
            <a:ext cx="9293700" cy="28623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E18682"/>
              </a:buClr>
              <a:buSzPts val="2700"/>
              <a:buFont typeface="Arial"/>
              <a:buChar char="•"/>
            </a:pPr>
            <a:r>
              <a:rPr b="1" i="0" lang="pt-BR" sz="1800" u="none" cap="none" strike="noStrike">
                <a:solidFill>
                  <a:srgbClr val="3F3F3F"/>
                </a:solidFill>
                <a:latin typeface="Verdana"/>
                <a:ea typeface="Verdana"/>
                <a:cs typeface="Verdana"/>
                <a:sym typeface="Verdana"/>
              </a:rPr>
              <a:t>EM DUPLAS, </a:t>
            </a:r>
            <a:r>
              <a:rPr b="0" i="0" lang="pt-BR" sz="1800" u="none" cap="none" strike="noStrike">
                <a:solidFill>
                  <a:srgbClr val="3F3F3F"/>
                </a:solidFill>
                <a:latin typeface="Verdana"/>
                <a:ea typeface="Verdana"/>
                <a:cs typeface="Verdana"/>
                <a:sym typeface="Verdana"/>
              </a:rPr>
              <a:t>CRIAR METAS </a:t>
            </a:r>
            <a:r>
              <a:rPr b="1" i="0" lang="pt-BR" sz="1800" u="none" cap="none" strike="noStrike">
                <a:solidFill>
                  <a:srgbClr val="3F3F3F"/>
                </a:solidFill>
                <a:latin typeface="Verdana"/>
                <a:ea typeface="Verdana"/>
                <a:cs typeface="Verdana"/>
                <a:sym typeface="Verdana"/>
              </a:rPr>
              <a:t>SMART</a:t>
            </a:r>
            <a:r>
              <a:rPr b="0" i="0" lang="pt-BR" sz="1800" u="none" cap="none" strike="noStrike">
                <a:solidFill>
                  <a:srgbClr val="3F3F3F"/>
                </a:solidFill>
                <a:latin typeface="Verdana"/>
                <a:ea typeface="Verdana"/>
                <a:cs typeface="Verdana"/>
                <a:sym typeface="Verdana"/>
              </a:rPr>
              <a:t> EM UM CENÁRIO DE TRABALHO</a:t>
            </a:r>
            <a:r>
              <a:rPr b="1" i="0" lang="pt-BR" sz="1800" u="none" cap="none" strike="noStrike">
                <a:solidFill>
                  <a:srgbClr val="3F3F3F"/>
                </a:solidFill>
                <a:latin typeface="Verdana"/>
                <a:ea typeface="Verdana"/>
                <a:cs typeface="Verdana"/>
                <a:sym typeface="Verdana"/>
              </a:rPr>
              <a:t>.</a:t>
            </a:r>
            <a:endParaRPr b="0" i="0" sz="1800" u="none" cap="none" strike="noStrike">
              <a:solidFill>
                <a:srgbClr val="3F3F3F"/>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3F3F3F"/>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1800"/>
              <a:buFont typeface="Arial"/>
              <a:buNone/>
            </a:pPr>
            <a:r>
              <a:rPr b="1" i="0" lang="pt-BR" sz="1800" u="none" cap="none" strike="noStrike">
                <a:solidFill>
                  <a:srgbClr val="DE4E4E"/>
                </a:solidFill>
                <a:latin typeface="Verdana"/>
                <a:ea typeface="Verdana"/>
                <a:cs typeface="Verdana"/>
                <a:sym typeface="Verdana"/>
              </a:rPr>
              <a:t>Cenário de Trabalho:</a:t>
            </a:r>
            <a:endParaRPr b="0" i="0" sz="1800" u="none" cap="none" strike="noStrike">
              <a:solidFill>
                <a:srgbClr val="DE4E4E"/>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1800"/>
              <a:buFont typeface="Arial"/>
              <a:buNone/>
            </a:pPr>
            <a:r>
              <a:rPr b="0" i="1" lang="pt-BR" sz="1800" u="none" cap="none" strike="noStrike">
                <a:solidFill>
                  <a:srgbClr val="3F3F3F"/>
                </a:solidFill>
                <a:latin typeface="Verdana"/>
                <a:ea typeface="Verdana"/>
                <a:cs typeface="Verdana"/>
                <a:sym typeface="Verdana"/>
              </a:rPr>
              <a:t>Você vive e trabalha no Rio de Janeiro, mas sua chefe te diz que você terá uma ótima oportunidade de treinamento em Buenos Aires em dois meses. Ela também explica que se você estiver interessada, você deve escrever uma proposta que contenha suas metas para a viagem de treinamento.</a:t>
            </a:r>
            <a:endParaRPr b="0" i="0" sz="1800" u="none" cap="none" strike="noStrike">
              <a:solidFill>
                <a:srgbClr val="3F3F3F"/>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1800"/>
              <a:buFont typeface="Arial"/>
              <a:buNone/>
            </a:pPr>
            <a:br>
              <a:rPr b="0" i="0" lang="pt-BR" sz="1800" u="none" cap="none" strike="noStrike">
                <a:solidFill>
                  <a:srgbClr val="000000"/>
                </a:solidFill>
                <a:latin typeface="Verdana"/>
                <a:ea typeface="Verdana"/>
                <a:cs typeface="Verdana"/>
                <a:sym typeface="Verdana"/>
              </a:rPr>
            </a:br>
            <a:r>
              <a:rPr b="1" i="0" lang="pt-BR" sz="1800" u="none" cap="none" strike="noStrike">
                <a:solidFill>
                  <a:srgbClr val="DE4E4E"/>
                </a:solidFill>
                <a:latin typeface="Verdana"/>
                <a:ea typeface="Verdana"/>
                <a:cs typeface="Verdana"/>
                <a:sym typeface="Verdana"/>
              </a:rPr>
              <a:t>Escreva uma proposta com metas SMART claras para que sua chefe te escolha para realizar o treinamento</a:t>
            </a:r>
            <a:r>
              <a:rPr b="0" i="1" lang="pt-BR" sz="1800" u="none" cap="none" strike="noStrike">
                <a:solidFill>
                  <a:srgbClr val="DE4E4E"/>
                </a:solidFill>
                <a:latin typeface="Verdana"/>
                <a:ea typeface="Verdana"/>
                <a:cs typeface="Verdana"/>
                <a:sym typeface="Verdana"/>
              </a:rPr>
              <a:t>.</a:t>
            </a:r>
            <a:endParaRPr b="0" i="0" sz="1800" u="none" cap="none" strike="noStrike">
              <a:solidFill>
                <a:srgbClr val="DE4E4E"/>
              </a:solidFill>
              <a:latin typeface="Verdana"/>
              <a:ea typeface="Verdana"/>
              <a:cs typeface="Verdana"/>
              <a:sym typeface="Verdana"/>
            </a:endParaRPr>
          </a:p>
        </p:txBody>
      </p:sp>
      <p:sp>
        <p:nvSpPr>
          <p:cNvPr id="349" name="Google Shape;349;p21"/>
          <p:cNvSpPr txBox="1"/>
          <p:nvPr/>
        </p:nvSpPr>
        <p:spPr>
          <a:xfrm>
            <a:off x="7630633" y="5781244"/>
            <a:ext cx="38199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i="0" lang="pt-BR" sz="2800" u="none" cap="none" strike="noStrike">
                <a:solidFill>
                  <a:srgbClr val="E18682"/>
                </a:solidFill>
                <a:latin typeface="Verdana"/>
                <a:ea typeface="Verdana"/>
                <a:cs typeface="Verdana"/>
                <a:sym typeface="Verdana"/>
              </a:rPr>
              <a:t>(5 min)</a:t>
            </a:r>
            <a:endParaRPr b="0" i="0" sz="2800" u="none" cap="none" strike="noStrike">
              <a:solidFill>
                <a:srgbClr val="E18682"/>
              </a:solidFill>
              <a:latin typeface="Verdana"/>
              <a:ea typeface="Verdana"/>
              <a:cs typeface="Verdana"/>
              <a:sym typeface="Verdana"/>
            </a:endParaRPr>
          </a:p>
        </p:txBody>
      </p:sp>
      <p:grpSp>
        <p:nvGrpSpPr>
          <p:cNvPr id="350" name="Google Shape;350;p21"/>
          <p:cNvGrpSpPr/>
          <p:nvPr/>
        </p:nvGrpSpPr>
        <p:grpSpPr>
          <a:xfrm>
            <a:off x="7918287" y="462697"/>
            <a:ext cx="3346799" cy="1238624"/>
            <a:chOff x="7918287" y="462697"/>
            <a:chExt cx="3346799" cy="1238624"/>
          </a:xfrm>
        </p:grpSpPr>
        <p:sp>
          <p:nvSpPr>
            <p:cNvPr id="351" name="Google Shape;351;p21"/>
            <p:cNvSpPr/>
            <p:nvPr/>
          </p:nvSpPr>
          <p:spPr>
            <a:xfrm>
              <a:off x="8164286" y="747321"/>
              <a:ext cx="3100800" cy="954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3600"/>
                <a:buFont typeface="Arial"/>
                <a:buNone/>
              </a:pPr>
              <a:r>
                <a:rPr b="1" i="0" lang="pt-BR" sz="3600" u="none" cap="none" strike="noStrike">
                  <a:solidFill>
                    <a:srgbClr val="D87B72"/>
                  </a:solidFill>
                  <a:latin typeface="Verdana"/>
                  <a:ea typeface="Verdana"/>
                  <a:cs typeface="Verdana"/>
                  <a:sym typeface="Verdana"/>
                </a:rPr>
                <a:t>Atividade</a:t>
              </a:r>
              <a:endParaRPr b="1" i="0" sz="1800" u="none" cap="none" strike="noStrike">
                <a:solidFill>
                  <a:srgbClr val="D87B72"/>
                </a:solidFill>
                <a:latin typeface="Verdana"/>
                <a:ea typeface="Verdana"/>
                <a:cs typeface="Verdana"/>
                <a:sym typeface="Verdana"/>
              </a:endParaRPr>
            </a:p>
          </p:txBody>
        </p:sp>
        <p:sp>
          <p:nvSpPr>
            <p:cNvPr id="352" name="Google Shape;352;p21"/>
            <p:cNvSpPr txBox="1"/>
            <p:nvPr/>
          </p:nvSpPr>
          <p:spPr>
            <a:xfrm>
              <a:off x="7918287" y="462697"/>
              <a:ext cx="904500" cy="11079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600"/>
                <a:buFont typeface="Arial"/>
                <a:buNone/>
              </a:pPr>
              <a:r>
                <a:rPr b="0" i="0" lang="pt-BR" sz="6600" u="none" cap="none" strike="noStrike">
                  <a:solidFill>
                    <a:srgbClr val="D87B72"/>
                  </a:solidFill>
                  <a:latin typeface="Calibri"/>
                  <a:ea typeface="Calibri"/>
                  <a:cs typeface="Calibri"/>
                  <a:sym typeface="Calibri"/>
                </a:rPr>
                <a:t>☞</a:t>
              </a:r>
              <a:endParaRPr b="0" i="0" sz="6600" u="none" cap="none" strike="noStrike">
                <a:solidFill>
                  <a:srgbClr val="D87B72"/>
                </a:solidFill>
                <a:latin typeface="Arial"/>
                <a:ea typeface="Arial"/>
                <a:cs typeface="Arial"/>
                <a:sym typeface="Arial"/>
              </a:endParaRPr>
            </a:p>
          </p:txBody>
        </p:sp>
      </p:grpSp>
      <p:sp>
        <p:nvSpPr>
          <p:cNvPr id="353" name="Google Shape;353;p21"/>
          <p:cNvSpPr txBox="1"/>
          <p:nvPr/>
        </p:nvSpPr>
        <p:spPr>
          <a:xfrm>
            <a:off x="7385131" y="1434499"/>
            <a:ext cx="3771900" cy="400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000"/>
              <a:buFont typeface="Arial"/>
              <a:buNone/>
            </a:pPr>
            <a:r>
              <a:rPr b="1" i="0" lang="pt-BR" sz="2000" u="none" cap="none" strike="noStrike">
                <a:solidFill>
                  <a:srgbClr val="E18682"/>
                </a:solidFill>
                <a:latin typeface="Verdana"/>
                <a:ea typeface="Verdana"/>
                <a:cs typeface="Verdana"/>
                <a:sym typeface="Verdana"/>
              </a:rPr>
              <a:t>EXERCÍCIO EM PARES </a:t>
            </a:r>
            <a:endParaRPr b="0" i="0" sz="2000" u="none" cap="none" strike="noStrike">
              <a:solidFill>
                <a:srgbClr val="E18682"/>
              </a:solidFill>
              <a:latin typeface="Verdana"/>
              <a:ea typeface="Verdana"/>
              <a:cs typeface="Verdana"/>
              <a:sym typeface="Verdan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Google Shape;359;p22"/>
          <p:cNvSpPr/>
          <p:nvPr/>
        </p:nvSpPr>
        <p:spPr>
          <a:xfrm>
            <a:off x="0" y="0"/>
            <a:ext cx="12192000" cy="6858000"/>
          </a:xfrm>
          <a:prstGeom prst="rect">
            <a:avLst/>
          </a:prstGeom>
          <a:solidFill>
            <a:srgbClr val="DBBFA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360" name="Google Shape;360;p22"/>
          <p:cNvSpPr/>
          <p:nvPr/>
        </p:nvSpPr>
        <p:spPr>
          <a:xfrm>
            <a:off x="4880125" y="1119450"/>
            <a:ext cx="6924600" cy="5262900"/>
          </a:xfrm>
          <a:prstGeom prst="rect">
            <a:avLst/>
          </a:prstGeom>
          <a:noFill/>
          <a:ln>
            <a:noFill/>
          </a:ln>
        </p:spPr>
        <p:txBody>
          <a:bodyPr anchorCtr="0" anchor="t" bIns="45700" lIns="91425" spcFirstLastPara="1" rIns="91425" wrap="square" tIns="45700">
            <a:spAutoFit/>
          </a:bodyPr>
          <a:lstStyle/>
          <a:p>
            <a:pPr indent="-393700" lvl="0" marL="457200" marR="0" rtl="0" algn="l">
              <a:lnSpc>
                <a:spcPct val="100000"/>
              </a:lnSpc>
              <a:spcBef>
                <a:spcPts val="0"/>
              </a:spcBef>
              <a:spcAft>
                <a:spcPts val="0"/>
              </a:spcAft>
              <a:buClr>
                <a:srgbClr val="434343"/>
              </a:buClr>
              <a:buSzPts val="2600"/>
              <a:buFont typeface="Verdana"/>
              <a:buChar char="●"/>
            </a:pPr>
            <a:r>
              <a:rPr b="0" i="0" lang="pt-BR" sz="2400" u="none" cap="none" strike="noStrike">
                <a:solidFill>
                  <a:srgbClr val="434343"/>
                </a:solidFill>
                <a:latin typeface="Verdana"/>
                <a:ea typeface="Verdana"/>
                <a:cs typeface="Verdana"/>
                <a:sym typeface="Verdana"/>
              </a:rPr>
              <a:t>QUE </a:t>
            </a:r>
            <a:r>
              <a:rPr b="1" i="0" lang="pt-BR" sz="3200" u="none" cap="none" strike="noStrike">
                <a:solidFill>
                  <a:srgbClr val="D64E57"/>
                </a:solidFill>
                <a:latin typeface="Verdana"/>
                <a:ea typeface="Verdana"/>
                <a:cs typeface="Verdana"/>
                <a:sym typeface="Verdana"/>
              </a:rPr>
              <a:t>META SMART</a:t>
            </a:r>
            <a:r>
              <a:rPr b="1" i="0" lang="pt-BR" sz="2400" u="none" cap="none" strike="noStrike">
                <a:solidFill>
                  <a:srgbClr val="434343"/>
                </a:solidFill>
                <a:latin typeface="Verdana"/>
                <a:ea typeface="Verdana"/>
                <a:cs typeface="Verdana"/>
                <a:sym typeface="Verdana"/>
              </a:rPr>
              <a:t> </a:t>
            </a:r>
            <a:r>
              <a:rPr b="0" i="0" lang="pt-BR" sz="2400" u="none" cap="none" strike="noStrike">
                <a:solidFill>
                  <a:srgbClr val="434343"/>
                </a:solidFill>
                <a:latin typeface="Verdana"/>
                <a:ea typeface="Verdana"/>
                <a:cs typeface="Verdana"/>
                <a:sym typeface="Verdana"/>
              </a:rPr>
              <a:t>VOCÊ CRIOU PARA ESSE CENÁRIO?</a:t>
            </a:r>
            <a:br>
              <a:rPr b="0" i="0" lang="pt-BR" sz="2400" u="none" cap="none" strike="noStrike">
                <a:solidFill>
                  <a:srgbClr val="434343"/>
                </a:solidFill>
                <a:latin typeface="Verdana"/>
                <a:ea typeface="Verdana"/>
                <a:cs typeface="Verdana"/>
                <a:sym typeface="Verdana"/>
              </a:rPr>
            </a:br>
            <a:endParaRPr b="0" i="0" sz="2400" u="none" cap="none" strike="noStrike">
              <a:solidFill>
                <a:srgbClr val="434343"/>
              </a:solidFill>
              <a:latin typeface="Verdana"/>
              <a:ea typeface="Verdana"/>
              <a:cs typeface="Verdana"/>
              <a:sym typeface="Verdana"/>
            </a:endParaRPr>
          </a:p>
          <a:p>
            <a:pPr indent="-393700" lvl="0" marL="457200" marR="0" rtl="0" algn="l">
              <a:lnSpc>
                <a:spcPct val="100000"/>
              </a:lnSpc>
              <a:spcBef>
                <a:spcPts val="0"/>
              </a:spcBef>
              <a:spcAft>
                <a:spcPts val="0"/>
              </a:spcAft>
              <a:buClr>
                <a:srgbClr val="434343"/>
              </a:buClr>
              <a:buSzPts val="2600"/>
              <a:buFont typeface="Verdana"/>
              <a:buChar char="●"/>
            </a:pPr>
            <a:r>
              <a:rPr b="1" i="0" lang="pt-BR" sz="3200" u="none" cap="none" strike="noStrike">
                <a:solidFill>
                  <a:srgbClr val="D64E57"/>
                </a:solidFill>
                <a:latin typeface="Verdana"/>
                <a:ea typeface="Verdana"/>
                <a:cs typeface="Verdana"/>
                <a:sym typeface="Verdana"/>
              </a:rPr>
              <a:t>COMO</a:t>
            </a:r>
            <a:r>
              <a:rPr b="1" i="0" lang="pt-BR" sz="2400" u="none" cap="none" strike="noStrike">
                <a:solidFill>
                  <a:srgbClr val="434343"/>
                </a:solidFill>
                <a:latin typeface="Verdana"/>
                <a:ea typeface="Verdana"/>
                <a:cs typeface="Verdana"/>
                <a:sym typeface="Verdana"/>
              </a:rPr>
              <a:t> </a:t>
            </a:r>
            <a:r>
              <a:rPr b="0" i="0" lang="pt-BR" sz="2400" u="none" cap="none" strike="noStrike">
                <a:solidFill>
                  <a:srgbClr val="434343"/>
                </a:solidFill>
                <a:latin typeface="Verdana"/>
                <a:ea typeface="Verdana"/>
                <a:cs typeface="Verdana"/>
                <a:sym typeface="Verdana"/>
              </a:rPr>
              <a:t>VOCÊ SABE QUE A META É SMART? (PENSE NOS 5 CRITÉRIOS)</a:t>
            </a:r>
            <a:br>
              <a:rPr b="0" i="0" lang="pt-BR" sz="2400" u="none" cap="none" strike="noStrike">
                <a:solidFill>
                  <a:srgbClr val="434343"/>
                </a:solidFill>
                <a:latin typeface="Verdana"/>
                <a:ea typeface="Verdana"/>
                <a:cs typeface="Verdana"/>
                <a:sym typeface="Verdana"/>
              </a:rPr>
            </a:br>
            <a:endParaRPr b="0" i="0" sz="2400" u="none" cap="none" strike="noStrike">
              <a:solidFill>
                <a:srgbClr val="434343"/>
              </a:solidFill>
              <a:latin typeface="Verdana"/>
              <a:ea typeface="Verdana"/>
              <a:cs typeface="Verdana"/>
              <a:sym typeface="Verdana"/>
            </a:endParaRPr>
          </a:p>
          <a:p>
            <a:pPr indent="-393700" lvl="0" marL="457200" marR="0" rtl="0" algn="l">
              <a:lnSpc>
                <a:spcPct val="100000"/>
              </a:lnSpc>
              <a:spcBef>
                <a:spcPts val="0"/>
              </a:spcBef>
              <a:spcAft>
                <a:spcPts val="0"/>
              </a:spcAft>
              <a:buClr>
                <a:srgbClr val="434343"/>
              </a:buClr>
              <a:buSzPts val="2600"/>
              <a:buFont typeface="Verdana"/>
              <a:buChar char="●"/>
            </a:pPr>
            <a:r>
              <a:rPr b="0" i="0" lang="pt-BR" sz="2400" u="none" cap="none" strike="noStrike">
                <a:solidFill>
                  <a:srgbClr val="434343"/>
                </a:solidFill>
                <a:latin typeface="Verdana"/>
                <a:ea typeface="Verdana"/>
                <a:cs typeface="Verdana"/>
                <a:sym typeface="Verdana"/>
              </a:rPr>
              <a:t>QUE </a:t>
            </a:r>
            <a:r>
              <a:rPr b="1" i="0" lang="pt-BR" sz="2400" u="none" cap="none" strike="noStrike">
                <a:solidFill>
                  <a:srgbClr val="D64E57"/>
                </a:solidFill>
                <a:latin typeface="Verdana"/>
                <a:ea typeface="Verdana"/>
                <a:cs typeface="Verdana"/>
                <a:sym typeface="Verdana"/>
              </a:rPr>
              <a:t>DUAS AÇÕES </a:t>
            </a:r>
            <a:r>
              <a:rPr b="0" i="0" lang="pt-BR" sz="2400" u="none" cap="none" strike="noStrike">
                <a:solidFill>
                  <a:srgbClr val="434343"/>
                </a:solidFill>
                <a:latin typeface="Verdana"/>
                <a:ea typeface="Verdana"/>
                <a:cs typeface="Verdana"/>
                <a:sym typeface="Verdana"/>
              </a:rPr>
              <a:t>VOCÊS PODERIAM ADOTAR HOJE PARA ATINGIR SUA META?</a:t>
            </a:r>
            <a:br>
              <a:rPr b="0" i="0" lang="pt-BR" sz="2400" u="none" cap="none" strike="noStrike">
                <a:solidFill>
                  <a:srgbClr val="434343"/>
                </a:solidFill>
                <a:latin typeface="Verdana"/>
                <a:ea typeface="Verdana"/>
                <a:cs typeface="Verdana"/>
                <a:sym typeface="Verdana"/>
              </a:rPr>
            </a:br>
            <a:endParaRPr b="0" i="0" sz="2400" u="none" cap="none" strike="noStrike">
              <a:solidFill>
                <a:srgbClr val="434343"/>
              </a:solidFill>
              <a:latin typeface="Verdana"/>
              <a:ea typeface="Verdana"/>
              <a:cs typeface="Verdana"/>
              <a:sym typeface="Verdana"/>
            </a:endParaRPr>
          </a:p>
          <a:p>
            <a:pPr indent="-393700" lvl="0" marL="457200" marR="0" rtl="0" algn="l">
              <a:lnSpc>
                <a:spcPct val="100000"/>
              </a:lnSpc>
              <a:spcBef>
                <a:spcPts val="0"/>
              </a:spcBef>
              <a:spcAft>
                <a:spcPts val="0"/>
              </a:spcAft>
              <a:buClr>
                <a:srgbClr val="434343"/>
              </a:buClr>
              <a:buSzPts val="2600"/>
              <a:buFont typeface="Verdana"/>
              <a:buChar char="●"/>
            </a:pPr>
            <a:r>
              <a:rPr b="1" i="0" lang="pt-BR" sz="3200" u="none" cap="none" strike="noStrike">
                <a:solidFill>
                  <a:srgbClr val="D64E57"/>
                </a:solidFill>
                <a:latin typeface="Verdana"/>
                <a:ea typeface="Verdana"/>
                <a:cs typeface="Verdana"/>
                <a:sym typeface="Verdana"/>
              </a:rPr>
              <a:t>QUANDO E COMO</a:t>
            </a:r>
            <a:r>
              <a:rPr b="0" i="0" lang="pt-BR" sz="3200" u="none" cap="none" strike="noStrike">
                <a:solidFill>
                  <a:srgbClr val="434343"/>
                </a:solidFill>
                <a:latin typeface="Verdana"/>
                <a:ea typeface="Verdana"/>
                <a:cs typeface="Verdana"/>
                <a:sym typeface="Verdana"/>
              </a:rPr>
              <a:t> </a:t>
            </a:r>
            <a:r>
              <a:rPr b="0" i="0" lang="pt-BR" sz="2400" u="none" cap="none" strike="noStrike">
                <a:solidFill>
                  <a:srgbClr val="434343"/>
                </a:solidFill>
                <a:latin typeface="Verdana"/>
                <a:ea typeface="Verdana"/>
                <a:cs typeface="Verdana"/>
                <a:sym typeface="Verdana"/>
              </a:rPr>
              <a:t>VOCÊ MONITORARÁ E MEDIRÁ SEU PROGRESSO?</a:t>
            </a:r>
            <a:endParaRPr b="0" i="0" sz="2400" u="none" cap="none" strike="noStrike">
              <a:solidFill>
                <a:srgbClr val="434343"/>
              </a:solidFill>
              <a:latin typeface="Verdana"/>
              <a:ea typeface="Verdana"/>
              <a:cs typeface="Verdana"/>
              <a:sym typeface="Verdana"/>
            </a:endParaRPr>
          </a:p>
        </p:txBody>
      </p:sp>
      <p:sp>
        <p:nvSpPr>
          <p:cNvPr id="361" name="Google Shape;361;p22"/>
          <p:cNvSpPr txBox="1"/>
          <p:nvPr/>
        </p:nvSpPr>
        <p:spPr>
          <a:xfrm>
            <a:off x="7784817" y="457199"/>
            <a:ext cx="3536400" cy="5847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3200"/>
              <a:buFont typeface="Arial"/>
              <a:buNone/>
            </a:pPr>
            <a:r>
              <a:rPr b="0" i="0" lang="pt-BR" sz="3200" u="none" cap="none" strike="noStrike">
                <a:solidFill>
                  <a:schemeClr val="lt1"/>
                </a:solidFill>
                <a:latin typeface="Verdana"/>
                <a:ea typeface="Verdana"/>
                <a:cs typeface="Verdana"/>
                <a:sym typeface="Verdana"/>
              </a:rPr>
              <a:t>⟲</a:t>
            </a:r>
            <a:r>
              <a:rPr b="0" i="0" lang="pt-BR" sz="2400" u="none" cap="none" strike="noStrike">
                <a:solidFill>
                  <a:schemeClr val="lt1"/>
                </a:solidFill>
                <a:latin typeface="Verdana"/>
                <a:ea typeface="Verdana"/>
                <a:cs typeface="Verdana"/>
                <a:sym typeface="Verdana"/>
              </a:rPr>
              <a:t> </a:t>
            </a:r>
            <a:r>
              <a:rPr b="1" i="0" lang="pt-BR" sz="2400" u="none" cap="none" strike="noStrike">
                <a:solidFill>
                  <a:schemeClr val="lt1"/>
                </a:solidFill>
                <a:latin typeface="Verdana"/>
                <a:ea typeface="Verdana"/>
                <a:cs typeface="Verdana"/>
                <a:sym typeface="Verdana"/>
              </a:rPr>
              <a:t>Reflexão</a:t>
            </a:r>
            <a:endParaRPr b="0" i="0" sz="2400" u="none" cap="none" strike="noStrike">
              <a:solidFill>
                <a:schemeClr val="lt1"/>
              </a:solidFill>
              <a:latin typeface="Verdana"/>
              <a:ea typeface="Verdana"/>
              <a:cs typeface="Verdana"/>
              <a:sym typeface="Verdana"/>
            </a:endParaRPr>
          </a:p>
        </p:txBody>
      </p:sp>
      <p:sp>
        <p:nvSpPr>
          <p:cNvPr id="362" name="Google Shape;362;p22"/>
          <p:cNvSpPr/>
          <p:nvPr/>
        </p:nvSpPr>
        <p:spPr>
          <a:xfrm>
            <a:off x="-776698" y="-3982911"/>
            <a:ext cx="1138800" cy="13942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00"/>
              <a:buFont typeface="Arial"/>
              <a:buNone/>
            </a:pPr>
            <a:r>
              <a:rPr b="1" i="0" lang="pt-BR" sz="90000" u="none" cap="none" strike="noStrike">
                <a:solidFill>
                  <a:srgbClr val="FFFFFF"/>
                </a:solidFill>
                <a:latin typeface="Roboto"/>
                <a:ea typeface="Roboto"/>
                <a:cs typeface="Roboto"/>
                <a:sym typeface="Roboto"/>
              </a:rPr>
              <a:t>?</a:t>
            </a:r>
            <a:endParaRPr b="1" i="0" sz="90000" u="none" cap="none" strike="noStrike">
              <a:solidFill>
                <a:srgbClr val="FFFFFF"/>
              </a:solidFill>
              <a:latin typeface="Roboto"/>
              <a:ea typeface="Roboto"/>
              <a:cs typeface="Roboto"/>
              <a:sym typeface="Roboto"/>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grpSp>
        <p:nvGrpSpPr>
          <p:cNvPr id="368" name="Google Shape;368;p23"/>
          <p:cNvGrpSpPr/>
          <p:nvPr/>
        </p:nvGrpSpPr>
        <p:grpSpPr>
          <a:xfrm>
            <a:off x="217" y="1"/>
            <a:ext cx="3381900" cy="4385100"/>
            <a:chOff x="217" y="1"/>
            <a:chExt cx="3381900" cy="4385100"/>
          </a:xfrm>
        </p:grpSpPr>
        <p:sp>
          <p:nvSpPr>
            <p:cNvPr id="369" name="Google Shape;369;p23"/>
            <p:cNvSpPr/>
            <p:nvPr/>
          </p:nvSpPr>
          <p:spPr>
            <a:xfrm rot="5400000">
              <a:off x="-501383" y="501601"/>
              <a:ext cx="4385100" cy="3381900"/>
            </a:xfrm>
            <a:prstGeom prst="rtTriangle">
              <a:avLst/>
            </a:prstGeom>
            <a:solidFill>
              <a:srgbClr val="EFB6A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pic>
          <p:nvPicPr>
            <p:cNvPr id="370" name="Google Shape;370;p23"/>
            <p:cNvPicPr preferRelativeResize="0"/>
            <p:nvPr/>
          </p:nvPicPr>
          <p:blipFill rotWithShape="1">
            <a:blip r:embed="rId3">
              <a:alphaModFix/>
            </a:blip>
            <a:srcRect b="81753" l="3296" r="80615" t="6801"/>
            <a:stretch/>
          </p:blipFill>
          <p:spPr>
            <a:xfrm>
              <a:off x="318808" y="276183"/>
              <a:ext cx="1764536" cy="784736"/>
            </a:xfrm>
            <a:prstGeom prst="rect">
              <a:avLst/>
            </a:prstGeom>
            <a:noFill/>
            <a:ln>
              <a:noFill/>
            </a:ln>
          </p:spPr>
        </p:pic>
      </p:grpSp>
      <p:sp>
        <p:nvSpPr>
          <p:cNvPr id="371" name="Google Shape;371;p23"/>
          <p:cNvSpPr txBox="1"/>
          <p:nvPr/>
        </p:nvSpPr>
        <p:spPr>
          <a:xfrm>
            <a:off x="2402061" y="2774000"/>
            <a:ext cx="7464900" cy="26778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E18682"/>
              </a:buClr>
              <a:buSzPts val="3600"/>
              <a:buFont typeface="Arial"/>
              <a:buChar char="•"/>
            </a:pPr>
            <a:r>
              <a:rPr b="1" i="0" lang="pt-BR" sz="2400" u="none" cap="none" strike="noStrike">
                <a:solidFill>
                  <a:srgbClr val="3F3F3F"/>
                </a:solidFill>
                <a:latin typeface="Verdana"/>
                <a:ea typeface="Verdana"/>
                <a:cs typeface="Verdana"/>
                <a:sym typeface="Verdana"/>
              </a:rPr>
              <a:t>INDIVIDUALMENTE</a:t>
            </a:r>
            <a:r>
              <a:rPr b="0" i="0" lang="pt-BR" sz="2400" u="none" cap="none" strike="noStrike">
                <a:solidFill>
                  <a:srgbClr val="3F3F3F"/>
                </a:solidFill>
                <a:latin typeface="Verdana"/>
                <a:ea typeface="Verdana"/>
                <a:cs typeface="Verdana"/>
                <a:sym typeface="Verdana"/>
              </a:rPr>
              <a:t> </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E18682"/>
              </a:buClr>
              <a:buSzPts val="3600"/>
              <a:buFont typeface="Arial"/>
              <a:buChar char="•"/>
            </a:pPr>
            <a:r>
              <a:rPr b="0" i="0" lang="pt-BR" sz="2400" u="none" cap="none" strike="noStrike">
                <a:solidFill>
                  <a:srgbClr val="DE4E4E"/>
                </a:solidFill>
                <a:latin typeface="Verdana"/>
                <a:ea typeface="Verdana"/>
                <a:cs typeface="Verdana"/>
                <a:sym typeface="Verdana"/>
              </a:rPr>
              <a:t>DEFINIR UMA META </a:t>
            </a:r>
            <a:r>
              <a:rPr b="1" i="0" lang="pt-BR" sz="2400" u="none" cap="none" strike="noStrike">
                <a:solidFill>
                  <a:srgbClr val="DE4E4E"/>
                </a:solidFill>
                <a:latin typeface="Verdana"/>
                <a:ea typeface="Verdana"/>
                <a:cs typeface="Verdana"/>
                <a:sym typeface="Verdana"/>
              </a:rPr>
              <a:t>SMART</a:t>
            </a:r>
            <a:r>
              <a:rPr b="0" i="0" lang="pt-BR" sz="2400" u="none" cap="none" strike="noStrike">
                <a:solidFill>
                  <a:srgbClr val="DE4E4E"/>
                </a:solidFill>
                <a:latin typeface="Verdana"/>
                <a:ea typeface="Verdana"/>
                <a:cs typeface="Verdana"/>
                <a:sym typeface="Verdana"/>
              </a:rPr>
              <a:t> EM SUA VIDA PESSOAL E CRIAR UM PLANO PARA MONITORAR O </a:t>
            </a:r>
            <a:r>
              <a:rPr b="1" i="0" lang="pt-BR" sz="2400" u="none" cap="none" strike="noStrike">
                <a:solidFill>
                  <a:srgbClr val="DE4E4E"/>
                </a:solidFill>
                <a:latin typeface="Verdana"/>
                <a:ea typeface="Verdana"/>
                <a:cs typeface="Verdana"/>
                <a:sym typeface="Verdana"/>
              </a:rPr>
              <a:t>PROGRESSO.</a:t>
            </a:r>
            <a:endParaRPr b="0" i="0" sz="2400" u="none" cap="none" strike="noStrike">
              <a:solidFill>
                <a:srgbClr val="DE4E4E"/>
              </a:solidFill>
              <a:latin typeface="Verdana"/>
              <a:ea typeface="Verdana"/>
              <a:cs typeface="Verdana"/>
              <a:sym typeface="Verdana"/>
            </a:endParaRPr>
          </a:p>
          <a:p>
            <a:pPr indent="-342900" lvl="0" marL="342900" marR="0" rtl="0" algn="l">
              <a:lnSpc>
                <a:spcPct val="100000"/>
              </a:lnSpc>
              <a:spcBef>
                <a:spcPts val="0"/>
              </a:spcBef>
              <a:spcAft>
                <a:spcPts val="0"/>
              </a:spcAft>
              <a:buClr>
                <a:srgbClr val="E18682"/>
              </a:buClr>
              <a:buSzPts val="3600"/>
              <a:buFont typeface="Arial"/>
              <a:buChar char="•"/>
            </a:pPr>
            <a:r>
              <a:rPr b="0" i="0" lang="pt-BR" sz="2400" u="none" cap="none" strike="noStrike">
                <a:solidFill>
                  <a:srgbClr val="3F3F3F"/>
                </a:solidFill>
                <a:latin typeface="Verdana"/>
                <a:ea typeface="Verdana"/>
                <a:cs typeface="Verdana"/>
                <a:sym typeface="Verdana"/>
              </a:rPr>
              <a:t>UTILIZAR A</a:t>
            </a:r>
            <a:r>
              <a:rPr b="1" i="0" lang="pt-BR" sz="2400" u="none" cap="none" strike="noStrike">
                <a:solidFill>
                  <a:srgbClr val="3F3F3F"/>
                </a:solidFill>
                <a:latin typeface="Verdana"/>
                <a:ea typeface="Verdana"/>
                <a:cs typeface="Verdana"/>
                <a:sym typeface="Verdana"/>
              </a:rPr>
              <a:t> “APOSTILA 2 - PLANEJADOR DE META SMART."</a:t>
            </a:r>
            <a:endParaRPr b="1" i="0" sz="2400" u="none" cap="none" strike="noStrike">
              <a:solidFill>
                <a:srgbClr val="3F3F3F"/>
              </a:solidFill>
              <a:latin typeface="Verdana"/>
              <a:ea typeface="Verdana"/>
              <a:cs typeface="Verdana"/>
              <a:sym typeface="Verdana"/>
            </a:endParaRPr>
          </a:p>
          <a:p>
            <a:pPr indent="-381000" lvl="0" marL="457200" rtl="0" algn="l">
              <a:spcBef>
                <a:spcPts val="0"/>
              </a:spcBef>
              <a:spcAft>
                <a:spcPts val="0"/>
              </a:spcAft>
              <a:buClr>
                <a:srgbClr val="3F3F3F"/>
              </a:buClr>
              <a:buSzPts val="2400"/>
              <a:buFont typeface="Verdana"/>
              <a:buChar char="•"/>
            </a:pPr>
            <a:r>
              <a:rPr b="1" lang="pt-BR" sz="2400">
                <a:solidFill>
                  <a:srgbClr val="3F3F3F"/>
                </a:solidFill>
                <a:latin typeface="Verdana"/>
                <a:ea typeface="Verdana"/>
                <a:cs typeface="Verdana"/>
                <a:sym typeface="Verdana"/>
              </a:rPr>
              <a:t>SELECIONEM 6 FOTOS DE METAS PESSOAIS/PROFISSIONAIS PARA ENVIAR</a:t>
            </a:r>
            <a:endParaRPr b="1" sz="2400">
              <a:solidFill>
                <a:srgbClr val="3F3F3F"/>
              </a:solidFill>
              <a:latin typeface="Verdana"/>
              <a:ea typeface="Verdana"/>
              <a:cs typeface="Verdana"/>
              <a:sym typeface="Verdana"/>
            </a:endParaRPr>
          </a:p>
          <a:p>
            <a:pPr indent="-114300" lvl="0" marL="342900" marR="0" rtl="0" algn="l">
              <a:lnSpc>
                <a:spcPct val="100000"/>
              </a:lnSpc>
              <a:spcBef>
                <a:spcPts val="0"/>
              </a:spcBef>
              <a:spcAft>
                <a:spcPts val="0"/>
              </a:spcAft>
              <a:buClr>
                <a:srgbClr val="E18682"/>
              </a:buClr>
              <a:buSzPts val="3600"/>
              <a:buFont typeface="Arial"/>
              <a:buNone/>
            </a:pPr>
            <a:r>
              <a:t/>
            </a:r>
            <a:endParaRPr b="0" i="0" sz="2400" u="none" cap="none" strike="noStrike">
              <a:solidFill>
                <a:srgbClr val="3F3F3F"/>
              </a:solidFill>
              <a:latin typeface="Verdana"/>
              <a:ea typeface="Verdana"/>
              <a:cs typeface="Verdana"/>
              <a:sym typeface="Verdana"/>
            </a:endParaRPr>
          </a:p>
        </p:txBody>
      </p:sp>
      <p:sp>
        <p:nvSpPr>
          <p:cNvPr id="372" name="Google Shape;372;p23"/>
          <p:cNvSpPr txBox="1"/>
          <p:nvPr/>
        </p:nvSpPr>
        <p:spPr>
          <a:xfrm>
            <a:off x="7630633" y="5781244"/>
            <a:ext cx="38199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i="0" lang="pt-BR" sz="2800" u="none" cap="none" strike="noStrike">
                <a:solidFill>
                  <a:srgbClr val="E18682"/>
                </a:solidFill>
                <a:latin typeface="Verdana"/>
                <a:ea typeface="Verdana"/>
                <a:cs typeface="Verdana"/>
                <a:sym typeface="Verdana"/>
              </a:rPr>
              <a:t>(15 min)</a:t>
            </a:r>
            <a:endParaRPr b="0" i="0" sz="2800" u="none" cap="none" strike="noStrike">
              <a:solidFill>
                <a:srgbClr val="E18682"/>
              </a:solidFill>
              <a:latin typeface="Verdana"/>
              <a:ea typeface="Verdana"/>
              <a:cs typeface="Verdana"/>
              <a:sym typeface="Verdana"/>
            </a:endParaRPr>
          </a:p>
        </p:txBody>
      </p:sp>
      <p:grpSp>
        <p:nvGrpSpPr>
          <p:cNvPr id="373" name="Google Shape;373;p23"/>
          <p:cNvGrpSpPr/>
          <p:nvPr/>
        </p:nvGrpSpPr>
        <p:grpSpPr>
          <a:xfrm>
            <a:off x="7918287" y="462697"/>
            <a:ext cx="3346799" cy="1238624"/>
            <a:chOff x="7918287" y="462697"/>
            <a:chExt cx="3346799" cy="1238624"/>
          </a:xfrm>
        </p:grpSpPr>
        <p:sp>
          <p:nvSpPr>
            <p:cNvPr id="374" name="Google Shape;374;p23"/>
            <p:cNvSpPr/>
            <p:nvPr/>
          </p:nvSpPr>
          <p:spPr>
            <a:xfrm>
              <a:off x="8164286" y="747321"/>
              <a:ext cx="3100800" cy="954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3600"/>
                <a:buFont typeface="Arial"/>
                <a:buNone/>
              </a:pPr>
              <a:r>
                <a:rPr b="1" i="0" lang="pt-BR" sz="3600" u="none" cap="none" strike="noStrike">
                  <a:solidFill>
                    <a:srgbClr val="D87B72"/>
                  </a:solidFill>
                  <a:latin typeface="Verdana"/>
                  <a:ea typeface="Verdana"/>
                  <a:cs typeface="Verdana"/>
                  <a:sym typeface="Verdana"/>
                </a:rPr>
                <a:t>Atividade</a:t>
              </a:r>
              <a:endParaRPr b="1" i="0" sz="1800" u="none" cap="none" strike="noStrike">
                <a:solidFill>
                  <a:srgbClr val="D87B72"/>
                </a:solidFill>
                <a:latin typeface="Verdana"/>
                <a:ea typeface="Verdana"/>
                <a:cs typeface="Verdana"/>
                <a:sym typeface="Verdana"/>
              </a:endParaRPr>
            </a:p>
          </p:txBody>
        </p:sp>
        <p:sp>
          <p:nvSpPr>
            <p:cNvPr id="375" name="Google Shape;375;p23"/>
            <p:cNvSpPr txBox="1"/>
            <p:nvPr/>
          </p:nvSpPr>
          <p:spPr>
            <a:xfrm>
              <a:off x="7918287" y="462697"/>
              <a:ext cx="904500" cy="11079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600"/>
                <a:buFont typeface="Arial"/>
                <a:buNone/>
              </a:pPr>
              <a:r>
                <a:rPr b="0" i="0" lang="pt-BR" sz="6600" u="none" cap="none" strike="noStrike">
                  <a:solidFill>
                    <a:srgbClr val="D87B72"/>
                  </a:solidFill>
                  <a:latin typeface="Calibri"/>
                  <a:ea typeface="Calibri"/>
                  <a:cs typeface="Calibri"/>
                  <a:sym typeface="Calibri"/>
                </a:rPr>
                <a:t>☞</a:t>
              </a:r>
              <a:endParaRPr b="0" i="0" sz="6600" u="none" cap="none" strike="noStrike">
                <a:solidFill>
                  <a:srgbClr val="D87B72"/>
                </a:solidFill>
                <a:latin typeface="Arial"/>
                <a:ea typeface="Arial"/>
                <a:cs typeface="Arial"/>
                <a:sym typeface="Arial"/>
              </a:endParaRPr>
            </a:p>
          </p:txBody>
        </p:sp>
      </p:grpSp>
      <p:sp>
        <p:nvSpPr>
          <p:cNvPr id="376" name="Google Shape;376;p23"/>
          <p:cNvSpPr txBox="1"/>
          <p:nvPr/>
        </p:nvSpPr>
        <p:spPr>
          <a:xfrm>
            <a:off x="7385131" y="1434499"/>
            <a:ext cx="3771900" cy="400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000"/>
              <a:buFont typeface="Arial"/>
              <a:buNone/>
            </a:pPr>
            <a:r>
              <a:rPr b="1" i="0" lang="pt-BR" sz="2000" u="none" cap="none" strike="noStrike">
                <a:solidFill>
                  <a:srgbClr val="E18682"/>
                </a:solidFill>
                <a:latin typeface="Verdana"/>
                <a:ea typeface="Verdana"/>
                <a:cs typeface="Verdana"/>
                <a:sym typeface="Verdana"/>
              </a:rPr>
              <a:t>EXERCÍCIO INDIVIDUAL</a:t>
            </a:r>
            <a:endParaRPr b="0" i="0" sz="2000" u="none" cap="none" strike="noStrike">
              <a:solidFill>
                <a:srgbClr val="E18682"/>
              </a:solidFill>
              <a:latin typeface="Verdana"/>
              <a:ea typeface="Verdana"/>
              <a:cs typeface="Verdana"/>
              <a:sym typeface="Verdan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Google Shape;382;p24"/>
          <p:cNvSpPr/>
          <p:nvPr/>
        </p:nvSpPr>
        <p:spPr>
          <a:xfrm>
            <a:off x="0" y="0"/>
            <a:ext cx="12192000" cy="6858000"/>
          </a:xfrm>
          <a:prstGeom prst="rect">
            <a:avLst/>
          </a:prstGeom>
          <a:solidFill>
            <a:srgbClr val="DBBFA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383" name="Google Shape;383;p24"/>
          <p:cNvSpPr/>
          <p:nvPr/>
        </p:nvSpPr>
        <p:spPr>
          <a:xfrm>
            <a:off x="5016315" y="1499173"/>
            <a:ext cx="6304800" cy="4739700"/>
          </a:xfrm>
          <a:prstGeom prst="rect">
            <a:avLst/>
          </a:prstGeom>
          <a:noFill/>
          <a:ln>
            <a:noFill/>
          </a:ln>
        </p:spPr>
        <p:txBody>
          <a:bodyPr anchorCtr="0" anchor="t" bIns="45700" lIns="91425" spcFirstLastPara="1" rIns="91425" wrap="square" tIns="45700">
            <a:spAutoFit/>
          </a:bodyPr>
          <a:lstStyle/>
          <a:p>
            <a:pPr indent="0" lvl="1" marL="469900" marR="0" rtl="0" algn="l">
              <a:lnSpc>
                <a:spcPct val="100000"/>
              </a:lnSpc>
              <a:spcBef>
                <a:spcPts val="1200"/>
              </a:spcBef>
              <a:spcAft>
                <a:spcPts val="0"/>
              </a:spcAft>
              <a:buClr>
                <a:srgbClr val="000000"/>
              </a:buClr>
              <a:buSzPts val="2800"/>
              <a:buFont typeface="Arial"/>
              <a:buNone/>
            </a:pPr>
            <a:r>
              <a:rPr b="1" i="0" lang="pt-BR" sz="2800" u="none" cap="none" strike="noStrike">
                <a:solidFill>
                  <a:srgbClr val="D64E57"/>
                </a:solidFill>
                <a:latin typeface="Verdana"/>
                <a:ea typeface="Verdana"/>
                <a:cs typeface="Verdana"/>
                <a:sym typeface="Verdana"/>
              </a:rPr>
              <a:t>COMO</a:t>
            </a:r>
            <a:r>
              <a:rPr b="0" i="0" lang="pt-BR" sz="2800" u="none" cap="none" strike="noStrike">
                <a:solidFill>
                  <a:schemeClr val="dk1"/>
                </a:solidFill>
                <a:latin typeface="Verdana"/>
                <a:ea typeface="Verdana"/>
                <a:cs typeface="Verdana"/>
                <a:sym typeface="Verdana"/>
              </a:rPr>
              <a:t> </a:t>
            </a:r>
            <a:r>
              <a:rPr b="1" i="0" lang="pt-BR" sz="2000" u="none" cap="none" strike="noStrike">
                <a:solidFill>
                  <a:schemeClr val="dk1"/>
                </a:solidFill>
                <a:latin typeface="Verdana"/>
                <a:ea typeface="Verdana"/>
                <a:cs typeface="Verdana"/>
                <a:sym typeface="Verdana"/>
              </a:rPr>
              <a:t>AS AÇÕES DE HOJE PODEM AJUDAR A </a:t>
            </a:r>
            <a:r>
              <a:rPr b="1" i="0" lang="pt-BR" sz="2800" u="none" cap="none" strike="noStrike">
                <a:solidFill>
                  <a:srgbClr val="D64E57"/>
                </a:solidFill>
                <a:latin typeface="Verdana"/>
                <a:ea typeface="Verdana"/>
                <a:cs typeface="Verdana"/>
                <a:sym typeface="Verdana"/>
              </a:rPr>
              <a:t>ALCANÇAR METAS </a:t>
            </a:r>
            <a:br>
              <a:rPr b="1" i="0" lang="pt-BR" sz="2800" u="none" cap="none" strike="noStrike">
                <a:solidFill>
                  <a:srgbClr val="D64E57"/>
                </a:solidFill>
                <a:latin typeface="Verdana"/>
                <a:ea typeface="Verdana"/>
                <a:cs typeface="Verdana"/>
                <a:sym typeface="Verdana"/>
              </a:rPr>
            </a:br>
            <a:r>
              <a:rPr b="1" i="0" lang="pt-BR" sz="2800" u="none" cap="none" strike="noStrike">
                <a:solidFill>
                  <a:srgbClr val="D64E57"/>
                </a:solidFill>
                <a:latin typeface="Verdana"/>
                <a:ea typeface="Verdana"/>
                <a:cs typeface="Verdana"/>
                <a:sym typeface="Verdana"/>
              </a:rPr>
              <a:t>DE LONGO PRAZO</a:t>
            </a:r>
            <a:r>
              <a:rPr b="0" i="0" lang="pt-BR" sz="2800" u="none" cap="none" strike="noStrike">
                <a:solidFill>
                  <a:schemeClr val="dk1"/>
                </a:solidFill>
                <a:latin typeface="Verdana"/>
                <a:ea typeface="Verdana"/>
                <a:cs typeface="Verdana"/>
                <a:sym typeface="Verdana"/>
              </a:rPr>
              <a:t>?</a:t>
            </a:r>
            <a:br>
              <a:rPr b="0" i="0" lang="pt-BR" sz="2800" u="none" cap="none" strike="noStrike">
                <a:solidFill>
                  <a:schemeClr val="dk1"/>
                </a:solidFill>
                <a:latin typeface="Verdana"/>
                <a:ea typeface="Verdana"/>
                <a:cs typeface="Verdana"/>
                <a:sym typeface="Verdana"/>
              </a:rPr>
            </a:br>
            <a:endParaRPr b="1" i="0" sz="2800" u="none" cap="none" strike="noStrike">
              <a:solidFill>
                <a:schemeClr val="dk1"/>
              </a:solidFill>
              <a:latin typeface="Verdana"/>
              <a:ea typeface="Verdana"/>
              <a:cs typeface="Verdana"/>
              <a:sym typeface="Verdana"/>
            </a:endParaRPr>
          </a:p>
          <a:p>
            <a:pPr indent="0" lvl="1" marL="469900" marR="0" rtl="0" algn="l">
              <a:lnSpc>
                <a:spcPct val="100000"/>
              </a:lnSpc>
              <a:spcBef>
                <a:spcPts val="1200"/>
              </a:spcBef>
              <a:spcAft>
                <a:spcPts val="0"/>
              </a:spcAft>
              <a:buClr>
                <a:srgbClr val="000000"/>
              </a:buClr>
              <a:buSzPts val="2800"/>
              <a:buFont typeface="Arial"/>
              <a:buNone/>
            </a:pPr>
            <a:r>
              <a:rPr b="1" i="0" lang="pt-BR" sz="2800" u="none" cap="none" strike="noStrike">
                <a:solidFill>
                  <a:srgbClr val="D64E57"/>
                </a:solidFill>
                <a:latin typeface="Verdana"/>
                <a:ea typeface="Verdana"/>
                <a:cs typeface="Verdana"/>
                <a:sym typeface="Verdana"/>
              </a:rPr>
              <a:t>QUE PROBLEMAS VOCÊS PODEM ENCONTRAR </a:t>
            </a:r>
            <a:r>
              <a:rPr b="1" i="0" lang="pt-BR" sz="2800" u="none" cap="none" strike="noStrike">
                <a:solidFill>
                  <a:schemeClr val="dk1"/>
                </a:solidFill>
                <a:latin typeface="Verdana"/>
                <a:ea typeface="Verdana"/>
                <a:cs typeface="Verdana"/>
                <a:sym typeface="Verdana"/>
              </a:rPr>
              <a:t>NO PROGRESSO?</a:t>
            </a:r>
            <a:br>
              <a:rPr b="1" i="0" lang="pt-BR" sz="2800" u="none" cap="none" strike="noStrike">
                <a:solidFill>
                  <a:schemeClr val="dk1"/>
                </a:solidFill>
                <a:latin typeface="Verdana"/>
                <a:ea typeface="Verdana"/>
                <a:cs typeface="Verdana"/>
                <a:sym typeface="Verdana"/>
              </a:rPr>
            </a:br>
            <a:endParaRPr b="1" i="0" sz="2800" u="none" cap="none" strike="noStrike">
              <a:solidFill>
                <a:schemeClr val="dk1"/>
              </a:solidFill>
              <a:latin typeface="Verdana"/>
              <a:ea typeface="Verdana"/>
              <a:cs typeface="Verdana"/>
              <a:sym typeface="Verdana"/>
            </a:endParaRPr>
          </a:p>
          <a:p>
            <a:pPr indent="0" lvl="1" marL="469900" marR="0" rtl="0" algn="l">
              <a:lnSpc>
                <a:spcPct val="100000"/>
              </a:lnSpc>
              <a:spcBef>
                <a:spcPts val="1200"/>
              </a:spcBef>
              <a:spcAft>
                <a:spcPts val="0"/>
              </a:spcAft>
              <a:buClr>
                <a:srgbClr val="000000"/>
              </a:buClr>
              <a:buSzPts val="2800"/>
              <a:buFont typeface="Arial"/>
              <a:buNone/>
            </a:pPr>
            <a:r>
              <a:rPr b="1" i="0" lang="pt-BR" sz="2800" u="none" cap="none" strike="noStrike">
                <a:solidFill>
                  <a:srgbClr val="D64E57"/>
                </a:solidFill>
                <a:latin typeface="Verdana"/>
                <a:ea typeface="Verdana"/>
                <a:cs typeface="Verdana"/>
                <a:sym typeface="Verdana"/>
              </a:rPr>
              <a:t>COMO VOCÊS RESOLVERÃO</a:t>
            </a:r>
            <a:r>
              <a:rPr b="0" i="0" lang="pt-BR" sz="2800" u="none" cap="none" strike="noStrike">
                <a:solidFill>
                  <a:schemeClr val="dk1"/>
                </a:solidFill>
                <a:latin typeface="Verdana"/>
                <a:ea typeface="Verdana"/>
                <a:cs typeface="Verdana"/>
                <a:sym typeface="Verdana"/>
              </a:rPr>
              <a:t> </a:t>
            </a:r>
            <a:br>
              <a:rPr b="0" i="0" lang="pt-BR" sz="2800" u="none" cap="none" strike="noStrike">
                <a:solidFill>
                  <a:schemeClr val="dk1"/>
                </a:solidFill>
                <a:latin typeface="Verdana"/>
                <a:ea typeface="Verdana"/>
                <a:cs typeface="Verdana"/>
                <a:sym typeface="Verdana"/>
              </a:rPr>
            </a:br>
            <a:r>
              <a:rPr b="1" i="0" lang="pt-BR" sz="2000" u="none" cap="none" strike="noStrike">
                <a:solidFill>
                  <a:schemeClr val="dk1"/>
                </a:solidFill>
                <a:latin typeface="Verdana"/>
                <a:ea typeface="Verdana"/>
                <a:cs typeface="Verdana"/>
                <a:sym typeface="Verdana"/>
              </a:rPr>
              <a:t>ESSES PROBLEMAS?</a:t>
            </a:r>
            <a:endParaRPr b="1" i="0" sz="2800" u="none" cap="none" strike="noStrike">
              <a:solidFill>
                <a:schemeClr val="dk1"/>
              </a:solidFill>
              <a:latin typeface="Verdana"/>
              <a:ea typeface="Verdana"/>
              <a:cs typeface="Verdana"/>
              <a:sym typeface="Verdana"/>
            </a:endParaRPr>
          </a:p>
        </p:txBody>
      </p:sp>
      <p:sp>
        <p:nvSpPr>
          <p:cNvPr id="384" name="Google Shape;384;p24"/>
          <p:cNvSpPr txBox="1"/>
          <p:nvPr/>
        </p:nvSpPr>
        <p:spPr>
          <a:xfrm>
            <a:off x="7784817" y="457199"/>
            <a:ext cx="3536400" cy="5847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3200"/>
              <a:buFont typeface="Arial"/>
              <a:buNone/>
            </a:pPr>
            <a:r>
              <a:rPr b="0" i="0" lang="pt-BR" sz="3200" u="none" cap="none" strike="noStrike">
                <a:solidFill>
                  <a:schemeClr val="lt1"/>
                </a:solidFill>
                <a:latin typeface="Verdana"/>
                <a:ea typeface="Verdana"/>
                <a:cs typeface="Verdana"/>
                <a:sym typeface="Verdana"/>
              </a:rPr>
              <a:t>⟲</a:t>
            </a:r>
            <a:r>
              <a:rPr b="0" i="0" lang="pt-BR" sz="2400" u="none" cap="none" strike="noStrike">
                <a:solidFill>
                  <a:schemeClr val="lt1"/>
                </a:solidFill>
                <a:latin typeface="Verdana"/>
                <a:ea typeface="Verdana"/>
                <a:cs typeface="Verdana"/>
                <a:sym typeface="Verdana"/>
              </a:rPr>
              <a:t> </a:t>
            </a:r>
            <a:r>
              <a:rPr b="1" i="0" lang="pt-BR" sz="2400" u="none" cap="none" strike="noStrike">
                <a:solidFill>
                  <a:schemeClr val="lt1"/>
                </a:solidFill>
                <a:latin typeface="Verdana"/>
                <a:ea typeface="Verdana"/>
                <a:cs typeface="Verdana"/>
                <a:sym typeface="Verdana"/>
              </a:rPr>
              <a:t>Reflexão</a:t>
            </a:r>
            <a:endParaRPr b="0" i="0" sz="2400" u="none" cap="none" strike="noStrike">
              <a:solidFill>
                <a:schemeClr val="lt1"/>
              </a:solidFill>
              <a:latin typeface="Verdana"/>
              <a:ea typeface="Verdana"/>
              <a:cs typeface="Verdana"/>
              <a:sym typeface="Verdana"/>
            </a:endParaRPr>
          </a:p>
        </p:txBody>
      </p:sp>
      <p:sp>
        <p:nvSpPr>
          <p:cNvPr id="385" name="Google Shape;385;p24"/>
          <p:cNvSpPr/>
          <p:nvPr/>
        </p:nvSpPr>
        <p:spPr>
          <a:xfrm>
            <a:off x="-776698" y="-3982911"/>
            <a:ext cx="1138800" cy="13942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00"/>
              <a:buFont typeface="Arial"/>
              <a:buNone/>
            </a:pPr>
            <a:r>
              <a:rPr b="1" i="0" lang="pt-BR" sz="90000" u="none" cap="none" strike="noStrike">
                <a:solidFill>
                  <a:srgbClr val="FFFFFF"/>
                </a:solidFill>
                <a:latin typeface="Roboto"/>
                <a:ea typeface="Roboto"/>
                <a:cs typeface="Roboto"/>
                <a:sym typeface="Roboto"/>
              </a:rPr>
              <a:t>?</a:t>
            </a:r>
            <a:endParaRPr b="1" i="0" sz="90000" u="none" cap="none" strike="noStrike">
              <a:solidFill>
                <a:srgbClr val="FFFFFF"/>
              </a:solidFill>
              <a:latin typeface="Roboto"/>
              <a:ea typeface="Roboto"/>
              <a:cs typeface="Roboto"/>
              <a:sym typeface="Roboto"/>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sp>
        <p:nvSpPr>
          <p:cNvPr id="391" name="Google Shape;391;p25"/>
          <p:cNvSpPr/>
          <p:nvPr/>
        </p:nvSpPr>
        <p:spPr>
          <a:xfrm>
            <a:off x="0" y="0"/>
            <a:ext cx="12192000" cy="6858000"/>
          </a:xfrm>
          <a:prstGeom prst="rect">
            <a:avLst/>
          </a:prstGeom>
          <a:solidFill>
            <a:srgbClr val="FF603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392" name="Google Shape;392;p25"/>
          <p:cNvSpPr/>
          <p:nvPr/>
        </p:nvSpPr>
        <p:spPr>
          <a:xfrm>
            <a:off x="5153672" y="2195650"/>
            <a:ext cx="6669300" cy="2923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pt-BR" sz="4400" u="none" cap="none" strike="noStrike">
                <a:solidFill>
                  <a:srgbClr val="FFFFFF"/>
                </a:solidFill>
                <a:latin typeface="Verdana"/>
                <a:ea typeface="Verdana"/>
                <a:cs typeface="Verdana"/>
                <a:sym typeface="Verdana"/>
              </a:rPr>
              <a:t>ENCERRAMENTO</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9600"/>
              <a:buFont typeface="Arial"/>
              <a:buNone/>
            </a:pPr>
            <a:r>
              <a:rPr b="1" i="0" lang="pt-BR" sz="9600" u="none" cap="none" strike="noStrike">
                <a:solidFill>
                  <a:srgbClr val="F6D166"/>
                </a:solidFill>
                <a:latin typeface="Verdana"/>
                <a:ea typeface="Verdana"/>
                <a:cs typeface="Verdana"/>
                <a:sym typeface="Verdana"/>
              </a:rPr>
              <a:t>INGHTS</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4400"/>
              <a:buFont typeface="Arial"/>
              <a:buNone/>
            </a:pPr>
            <a:r>
              <a:rPr b="1" i="0" lang="pt-BR" sz="4400" u="none" cap="none" strike="noStrike">
                <a:solidFill>
                  <a:srgbClr val="FFFFFF"/>
                </a:solidFill>
                <a:latin typeface="Verdana"/>
                <a:ea typeface="Verdana"/>
                <a:cs typeface="Verdana"/>
                <a:sym typeface="Verdana"/>
              </a:rPr>
              <a:t>DO DIA?</a:t>
            </a:r>
            <a:endParaRPr b="0" i="0" sz="4400" u="none" cap="none" strike="noStrike">
              <a:solidFill>
                <a:srgbClr val="FFFFFF"/>
              </a:solidFill>
              <a:latin typeface="Verdana"/>
              <a:ea typeface="Verdana"/>
              <a:cs typeface="Verdana"/>
              <a:sym typeface="Verdana"/>
            </a:endParaRPr>
          </a:p>
        </p:txBody>
      </p:sp>
      <p:pic>
        <p:nvPicPr>
          <p:cNvPr descr="Lâmpada" id="393" name="Google Shape;393;p25"/>
          <p:cNvPicPr preferRelativeResize="0"/>
          <p:nvPr/>
        </p:nvPicPr>
        <p:blipFill rotWithShape="1">
          <a:blip r:embed="rId3">
            <a:alphaModFix/>
          </a:blip>
          <a:srcRect b="0" l="0" r="0" t="0"/>
          <a:stretch/>
        </p:blipFill>
        <p:spPr>
          <a:xfrm>
            <a:off x="-2464475" y="-1380075"/>
            <a:ext cx="8854025" cy="85687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pic>
        <p:nvPicPr>
          <p:cNvPr id="398" name="Google Shape;398;p26"/>
          <p:cNvPicPr preferRelativeResize="0"/>
          <p:nvPr/>
        </p:nvPicPr>
        <p:blipFill rotWithShape="1">
          <a:blip r:embed="rId3">
            <a:alphaModFix/>
          </a:blip>
          <a:srcRect b="0" l="0" r="0" t="0"/>
          <a:stretch/>
        </p:blipFill>
        <p:spPr>
          <a:xfrm>
            <a:off x="-1524000" y="0"/>
            <a:ext cx="13716003" cy="6858001"/>
          </a:xfrm>
          <a:prstGeom prst="rect">
            <a:avLst/>
          </a:prstGeom>
          <a:noFill/>
          <a:ln>
            <a:noFill/>
          </a:ln>
        </p:spPr>
      </p:pic>
      <p:sp>
        <p:nvSpPr>
          <p:cNvPr id="399" name="Google Shape;399;p26"/>
          <p:cNvSpPr txBox="1"/>
          <p:nvPr/>
        </p:nvSpPr>
        <p:spPr>
          <a:xfrm>
            <a:off x="1029431" y="858112"/>
            <a:ext cx="4705200" cy="923400"/>
          </a:xfrm>
          <a:prstGeom prst="rect">
            <a:avLst/>
          </a:prstGeom>
          <a:solidFill>
            <a:srgbClr val="ED7780"/>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5400"/>
              <a:buFont typeface="Arial"/>
              <a:buNone/>
            </a:pPr>
            <a:r>
              <a:rPr b="1" i="0" lang="pt-BR" sz="5400" u="none" cap="none" strike="noStrike">
                <a:solidFill>
                  <a:schemeClr val="lt1"/>
                </a:solidFill>
                <a:latin typeface="Verdana"/>
                <a:ea typeface="Verdana"/>
                <a:cs typeface="Verdana"/>
                <a:sym typeface="Verdana"/>
              </a:rPr>
              <a:t>OBRIGADA</a:t>
            </a:r>
            <a:endParaRPr b="0" i="0" sz="1400" u="none" cap="none" strike="noStrike">
              <a:solidFill>
                <a:srgbClr val="000000"/>
              </a:solidFill>
              <a:latin typeface="Verdana"/>
              <a:ea typeface="Verdana"/>
              <a:cs typeface="Verdana"/>
              <a:sym typeface="Verdana"/>
            </a:endParaRPr>
          </a:p>
        </p:txBody>
      </p:sp>
      <p:sp>
        <p:nvSpPr>
          <p:cNvPr id="400" name="Google Shape;400;p26"/>
          <p:cNvSpPr/>
          <p:nvPr/>
        </p:nvSpPr>
        <p:spPr>
          <a:xfrm flipH="1" rot="-5400000">
            <a:off x="8227673" y="582300"/>
            <a:ext cx="4546500" cy="3381900"/>
          </a:xfrm>
          <a:prstGeom prst="rtTriangle">
            <a:avLst/>
          </a:prstGeom>
          <a:solidFill>
            <a:srgbClr val="FBECB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401" name="Google Shape;401;p26"/>
          <p:cNvSpPr/>
          <p:nvPr/>
        </p:nvSpPr>
        <p:spPr>
          <a:xfrm flipH="1">
            <a:off x="7645501" y="2902584"/>
            <a:ext cx="4546500" cy="3955500"/>
          </a:xfrm>
          <a:prstGeom prst="rtTriangle">
            <a:avLst/>
          </a:prstGeom>
          <a:solidFill>
            <a:srgbClr val="FDF6D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402" name="Google Shape;402;p26"/>
          <p:cNvSpPr/>
          <p:nvPr/>
        </p:nvSpPr>
        <p:spPr>
          <a:xfrm flipH="1" rot="-5400000">
            <a:off x="10927835" y="3182525"/>
            <a:ext cx="1784100" cy="744300"/>
          </a:xfrm>
          <a:prstGeom prst="triangle">
            <a:avLst>
              <a:gd fmla="val 50000" name="adj"/>
            </a:avLst>
          </a:prstGeom>
          <a:solidFill>
            <a:srgbClr val="FAE6A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pic>
        <p:nvPicPr>
          <p:cNvPr id="403" name="Google Shape;403;p26"/>
          <p:cNvPicPr preferRelativeResize="0"/>
          <p:nvPr/>
        </p:nvPicPr>
        <p:blipFill rotWithShape="1">
          <a:blip r:embed="rId4">
            <a:alphaModFix/>
          </a:blip>
          <a:srcRect b="81599" l="2600" r="79791" t="6414"/>
          <a:stretch/>
        </p:blipFill>
        <p:spPr>
          <a:xfrm>
            <a:off x="9899124" y="166109"/>
            <a:ext cx="1692012" cy="720147"/>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3"/>
          <p:cNvSpPr txBox="1"/>
          <p:nvPr/>
        </p:nvSpPr>
        <p:spPr>
          <a:xfrm>
            <a:off x="780600" y="1041400"/>
            <a:ext cx="5721300" cy="943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800"/>
              <a:buFont typeface="Arial"/>
              <a:buNone/>
            </a:pPr>
            <a:r>
              <a:rPr b="1" i="0" lang="pt-BR" sz="4800" u="none" cap="none" strike="noStrike">
                <a:solidFill>
                  <a:srgbClr val="ED7780"/>
                </a:solidFill>
                <a:latin typeface="Verdana"/>
                <a:ea typeface="Verdana"/>
                <a:cs typeface="Verdana"/>
                <a:sym typeface="Verdana"/>
              </a:rPr>
              <a:t>HABILIDADES</a:t>
            </a:r>
            <a:endParaRPr b="1" i="0" sz="4800" u="none" cap="none" strike="noStrike">
              <a:solidFill>
                <a:srgbClr val="ED7780"/>
              </a:solidFill>
              <a:latin typeface="Verdana"/>
              <a:ea typeface="Verdana"/>
              <a:cs typeface="Verdana"/>
              <a:sym typeface="Verdana"/>
            </a:endParaRPr>
          </a:p>
        </p:txBody>
      </p:sp>
      <p:grpSp>
        <p:nvGrpSpPr>
          <p:cNvPr id="122" name="Google Shape;122;p3"/>
          <p:cNvGrpSpPr/>
          <p:nvPr/>
        </p:nvGrpSpPr>
        <p:grpSpPr>
          <a:xfrm>
            <a:off x="4979825" y="54"/>
            <a:ext cx="7230458" cy="6857946"/>
            <a:chOff x="4979825" y="54"/>
            <a:chExt cx="7230458" cy="6857946"/>
          </a:xfrm>
        </p:grpSpPr>
        <p:grpSp>
          <p:nvGrpSpPr>
            <p:cNvPr id="123" name="Google Shape;123;p3"/>
            <p:cNvGrpSpPr/>
            <p:nvPr/>
          </p:nvGrpSpPr>
          <p:grpSpPr>
            <a:xfrm rot="10800000">
              <a:off x="4979825" y="54"/>
              <a:ext cx="7230458" cy="6857946"/>
              <a:chOff x="-9525" y="-1"/>
              <a:chExt cx="7086600" cy="6721500"/>
            </a:xfrm>
          </p:grpSpPr>
          <p:sp>
            <p:nvSpPr>
              <p:cNvPr id="124" name="Google Shape;124;p3"/>
              <p:cNvSpPr/>
              <p:nvPr/>
            </p:nvSpPr>
            <p:spPr>
              <a:xfrm flipH="1" rot="10800000">
                <a:off x="-9525" y="89"/>
                <a:ext cx="7086600" cy="4802100"/>
              </a:xfrm>
              <a:prstGeom prst="triangle">
                <a:avLst>
                  <a:gd fmla="val 50000" name="adj"/>
                </a:avLst>
              </a:prstGeom>
              <a:solidFill>
                <a:srgbClr val="F7C39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125" name="Google Shape;125;p3"/>
              <p:cNvSpPr/>
              <p:nvPr/>
            </p:nvSpPr>
            <p:spPr>
              <a:xfrm>
                <a:off x="0" y="-1"/>
                <a:ext cx="4953000" cy="6721500"/>
              </a:xfrm>
              <a:prstGeom prst="rtTriangle">
                <a:avLst/>
              </a:prstGeom>
              <a:solidFill>
                <a:srgbClr val="F6D1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grpSp>
        <p:pic>
          <p:nvPicPr>
            <p:cNvPr id="126" name="Google Shape;126;p3"/>
            <p:cNvPicPr preferRelativeResize="0"/>
            <p:nvPr/>
          </p:nvPicPr>
          <p:blipFill rotWithShape="1">
            <a:blip r:embed="rId3">
              <a:alphaModFix/>
            </a:blip>
            <a:srcRect b="0" l="0" r="0" t="0"/>
            <a:stretch/>
          </p:blipFill>
          <p:spPr>
            <a:xfrm>
              <a:off x="10226051" y="280964"/>
              <a:ext cx="1445764" cy="587502"/>
            </a:xfrm>
            <a:prstGeom prst="rect">
              <a:avLst/>
            </a:prstGeom>
            <a:noFill/>
            <a:ln>
              <a:noFill/>
            </a:ln>
          </p:spPr>
        </p:pic>
      </p:grpSp>
      <p:sp>
        <p:nvSpPr>
          <p:cNvPr id="127" name="Google Shape;127;p3"/>
          <p:cNvSpPr txBox="1"/>
          <p:nvPr/>
        </p:nvSpPr>
        <p:spPr>
          <a:xfrm>
            <a:off x="1763275" y="2682525"/>
            <a:ext cx="8601600" cy="2151900"/>
          </a:xfrm>
          <a:prstGeom prst="rect">
            <a:avLst/>
          </a:prstGeom>
          <a:solidFill>
            <a:schemeClr val="lt1"/>
          </a:solidFill>
          <a:ln>
            <a:noFill/>
          </a:ln>
        </p:spPr>
        <p:txBody>
          <a:bodyPr anchorCtr="0" anchor="t" bIns="45700" lIns="91425" spcFirstLastPara="1" rIns="91425" wrap="square" tIns="45700">
            <a:noAutofit/>
          </a:bodyPr>
          <a:lstStyle/>
          <a:p>
            <a:pPr indent="-381000" lvl="0" marL="457200" marR="0" rtl="0" algn="l">
              <a:lnSpc>
                <a:spcPct val="150000"/>
              </a:lnSpc>
              <a:spcBef>
                <a:spcPts val="0"/>
              </a:spcBef>
              <a:spcAft>
                <a:spcPts val="0"/>
              </a:spcAft>
              <a:buClr>
                <a:srgbClr val="434343"/>
              </a:buClr>
              <a:buSzPts val="2400"/>
              <a:buFont typeface="Verdana"/>
              <a:buChar char="●"/>
            </a:pPr>
            <a:r>
              <a:rPr b="0" i="0" lang="pt-BR" sz="2400" u="none" cap="none" strike="noStrike">
                <a:solidFill>
                  <a:srgbClr val="434343"/>
                </a:solidFill>
                <a:latin typeface="Verdana"/>
                <a:ea typeface="Verdana"/>
                <a:cs typeface="Verdana"/>
                <a:sym typeface="Verdana"/>
              </a:rPr>
              <a:t>TRABALHO EM EQUIPE</a:t>
            </a:r>
            <a:endParaRPr b="0" i="0" sz="2400" u="none" cap="none" strike="noStrike">
              <a:solidFill>
                <a:srgbClr val="434343"/>
              </a:solidFill>
              <a:latin typeface="Verdana"/>
              <a:ea typeface="Verdana"/>
              <a:cs typeface="Verdana"/>
              <a:sym typeface="Verdana"/>
            </a:endParaRPr>
          </a:p>
          <a:p>
            <a:pPr indent="-381000" lvl="0" marL="457200" marR="0" rtl="0" algn="l">
              <a:lnSpc>
                <a:spcPct val="150000"/>
              </a:lnSpc>
              <a:spcBef>
                <a:spcPts val="0"/>
              </a:spcBef>
              <a:spcAft>
                <a:spcPts val="0"/>
              </a:spcAft>
              <a:buClr>
                <a:srgbClr val="434343"/>
              </a:buClr>
              <a:buSzPts val="2400"/>
              <a:buFont typeface="Verdana"/>
              <a:buChar char="●"/>
            </a:pPr>
            <a:r>
              <a:rPr b="0" i="0" lang="pt-BR" sz="2400" u="none" cap="none" strike="noStrike">
                <a:solidFill>
                  <a:srgbClr val="434343"/>
                </a:solidFill>
                <a:latin typeface="Verdana"/>
                <a:ea typeface="Verdana"/>
                <a:cs typeface="Verdana"/>
                <a:sym typeface="Verdana"/>
              </a:rPr>
              <a:t>ATENÇÃO AOS DETALHES</a:t>
            </a:r>
            <a:endParaRPr b="0" i="0" sz="2400" u="none" cap="none" strike="noStrike">
              <a:solidFill>
                <a:srgbClr val="434343"/>
              </a:solidFill>
              <a:latin typeface="Verdana"/>
              <a:ea typeface="Verdana"/>
              <a:cs typeface="Verdana"/>
              <a:sym typeface="Verdana"/>
            </a:endParaRPr>
          </a:p>
          <a:p>
            <a:pPr indent="-381000" lvl="0" marL="457200" marR="0" rtl="0" algn="l">
              <a:lnSpc>
                <a:spcPct val="150000"/>
              </a:lnSpc>
              <a:spcBef>
                <a:spcPts val="0"/>
              </a:spcBef>
              <a:spcAft>
                <a:spcPts val="0"/>
              </a:spcAft>
              <a:buClr>
                <a:srgbClr val="434343"/>
              </a:buClr>
              <a:buSzPts val="2400"/>
              <a:buFont typeface="Verdana"/>
              <a:buChar char="●"/>
            </a:pPr>
            <a:r>
              <a:rPr b="1" i="0" lang="pt-BR" sz="2400" u="none" cap="none" strike="noStrike">
                <a:solidFill>
                  <a:srgbClr val="D64E57"/>
                </a:solidFill>
                <a:latin typeface="Verdana"/>
                <a:ea typeface="Verdana"/>
                <a:cs typeface="Verdana"/>
                <a:sym typeface="Verdana"/>
              </a:rPr>
              <a:t>PROATIVIDADE</a:t>
            </a:r>
            <a:endParaRPr b="1" i="0" sz="2400" u="none" cap="none" strike="noStrike">
              <a:solidFill>
                <a:srgbClr val="D64E57"/>
              </a:solidFill>
              <a:latin typeface="Verdana"/>
              <a:ea typeface="Verdana"/>
              <a:cs typeface="Verdana"/>
              <a:sym typeface="Verdana"/>
            </a:endParaRPr>
          </a:p>
          <a:p>
            <a:pPr indent="-381000" lvl="0" marL="457200" marR="0" rtl="0" algn="l">
              <a:lnSpc>
                <a:spcPct val="150000"/>
              </a:lnSpc>
              <a:spcBef>
                <a:spcPts val="0"/>
              </a:spcBef>
              <a:spcAft>
                <a:spcPts val="0"/>
              </a:spcAft>
              <a:buClr>
                <a:srgbClr val="434343"/>
              </a:buClr>
              <a:buSzPts val="2400"/>
              <a:buFont typeface="Verdana"/>
              <a:buChar char="●"/>
            </a:pPr>
            <a:r>
              <a:rPr b="0" i="0" lang="pt-BR" sz="2400" u="none" cap="none" strike="noStrike">
                <a:solidFill>
                  <a:srgbClr val="434343"/>
                </a:solidFill>
                <a:latin typeface="Verdana"/>
                <a:ea typeface="Verdana"/>
                <a:cs typeface="Verdana"/>
                <a:sym typeface="Verdana"/>
              </a:rPr>
              <a:t>COMUNICAÇÃO</a:t>
            </a:r>
            <a:endParaRPr b="0" i="0" sz="2400" u="none" cap="none" strike="noStrike">
              <a:solidFill>
                <a:srgbClr val="434343"/>
              </a:solidFill>
              <a:latin typeface="Verdana"/>
              <a:ea typeface="Verdana"/>
              <a:cs typeface="Verdana"/>
              <a:sym typeface="Verdana"/>
            </a:endParaRPr>
          </a:p>
        </p:txBody>
      </p:sp>
      <p:cxnSp>
        <p:nvCxnSpPr>
          <p:cNvPr id="128" name="Google Shape;128;p3"/>
          <p:cNvCxnSpPr/>
          <p:nvPr/>
        </p:nvCxnSpPr>
        <p:spPr>
          <a:xfrm>
            <a:off x="1634530" y="3763749"/>
            <a:ext cx="6374100" cy="0"/>
          </a:xfrm>
          <a:prstGeom prst="straightConnector1">
            <a:avLst/>
          </a:prstGeom>
          <a:noFill/>
          <a:ln cap="flat" cmpd="sng" w="9525">
            <a:solidFill>
              <a:schemeClr val="accent1"/>
            </a:solidFill>
            <a:prstDash val="solid"/>
            <a:miter lim="800000"/>
            <a:headEnd len="sm" w="sm" type="none"/>
            <a:tailEnd len="sm" w="sm" type="none"/>
          </a:ln>
        </p:spPr>
      </p:cxnSp>
      <p:grpSp>
        <p:nvGrpSpPr>
          <p:cNvPr id="129" name="Google Shape;129;p3"/>
          <p:cNvGrpSpPr/>
          <p:nvPr/>
        </p:nvGrpSpPr>
        <p:grpSpPr>
          <a:xfrm>
            <a:off x="1634530" y="2645318"/>
            <a:ext cx="6374006" cy="2189200"/>
            <a:chOff x="2117558" y="2342885"/>
            <a:chExt cx="5598600" cy="1641941"/>
          </a:xfrm>
        </p:grpSpPr>
        <p:cxnSp>
          <p:nvCxnSpPr>
            <p:cNvPr id="130" name="Google Shape;130;p3"/>
            <p:cNvCxnSpPr/>
            <p:nvPr/>
          </p:nvCxnSpPr>
          <p:spPr>
            <a:xfrm>
              <a:off x="2117558" y="2781669"/>
              <a:ext cx="5598600" cy="0"/>
            </a:xfrm>
            <a:prstGeom prst="straightConnector1">
              <a:avLst/>
            </a:prstGeom>
            <a:noFill/>
            <a:ln cap="flat" cmpd="sng" w="9525">
              <a:solidFill>
                <a:schemeClr val="accent1"/>
              </a:solidFill>
              <a:prstDash val="solid"/>
              <a:miter lim="800000"/>
              <a:headEnd len="sm" w="sm" type="none"/>
              <a:tailEnd len="sm" w="sm" type="none"/>
            </a:ln>
          </p:spPr>
        </p:cxnSp>
        <p:cxnSp>
          <p:nvCxnSpPr>
            <p:cNvPr id="131" name="Google Shape;131;p3"/>
            <p:cNvCxnSpPr/>
            <p:nvPr/>
          </p:nvCxnSpPr>
          <p:spPr>
            <a:xfrm>
              <a:off x="2117558" y="3583774"/>
              <a:ext cx="5598600" cy="0"/>
            </a:xfrm>
            <a:prstGeom prst="straightConnector1">
              <a:avLst/>
            </a:prstGeom>
            <a:noFill/>
            <a:ln cap="flat" cmpd="sng" w="9525">
              <a:solidFill>
                <a:schemeClr val="accent1"/>
              </a:solidFill>
              <a:prstDash val="solid"/>
              <a:miter lim="800000"/>
              <a:headEnd len="sm" w="sm" type="none"/>
              <a:tailEnd len="sm" w="sm" type="none"/>
            </a:ln>
          </p:spPr>
        </p:cxnSp>
        <p:cxnSp>
          <p:nvCxnSpPr>
            <p:cNvPr id="132" name="Google Shape;132;p3"/>
            <p:cNvCxnSpPr/>
            <p:nvPr/>
          </p:nvCxnSpPr>
          <p:spPr>
            <a:xfrm>
              <a:off x="2117558" y="3984826"/>
              <a:ext cx="5598600" cy="0"/>
            </a:xfrm>
            <a:prstGeom prst="straightConnector1">
              <a:avLst/>
            </a:prstGeom>
            <a:noFill/>
            <a:ln cap="flat" cmpd="sng" w="9525">
              <a:solidFill>
                <a:schemeClr val="accent1"/>
              </a:solidFill>
              <a:prstDash val="solid"/>
              <a:miter lim="800000"/>
              <a:headEnd len="sm" w="sm" type="none"/>
              <a:tailEnd len="sm" w="sm" type="none"/>
            </a:ln>
          </p:spPr>
        </p:cxnSp>
        <p:cxnSp>
          <p:nvCxnSpPr>
            <p:cNvPr id="133" name="Google Shape;133;p3"/>
            <p:cNvCxnSpPr/>
            <p:nvPr/>
          </p:nvCxnSpPr>
          <p:spPr>
            <a:xfrm>
              <a:off x="2117558" y="2342885"/>
              <a:ext cx="5598600" cy="0"/>
            </a:xfrm>
            <a:prstGeom prst="straightConnector1">
              <a:avLst/>
            </a:prstGeom>
            <a:noFill/>
            <a:ln cap="flat" cmpd="sng" w="9525">
              <a:solidFill>
                <a:schemeClr val="accent1"/>
              </a:solidFill>
              <a:prstDash val="solid"/>
              <a:miter lim="800000"/>
              <a:headEnd len="sm" w="sm" type="none"/>
              <a:tailEnd len="sm" w="sm" type="none"/>
            </a:ln>
          </p:spPr>
        </p:cxnSp>
      </p:gr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4"/>
          <p:cNvSpPr txBox="1"/>
          <p:nvPr/>
        </p:nvSpPr>
        <p:spPr>
          <a:xfrm>
            <a:off x="911751" y="765998"/>
            <a:ext cx="9841800" cy="1200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7200"/>
              <a:buFont typeface="Arial"/>
              <a:buNone/>
            </a:pPr>
            <a:r>
              <a:rPr b="1" i="0" lang="pt-BR" sz="7200" u="none" cap="none" strike="noStrike">
                <a:solidFill>
                  <a:srgbClr val="ED7780"/>
                </a:solidFill>
                <a:latin typeface="Verdana"/>
                <a:ea typeface="Verdana"/>
                <a:cs typeface="Verdana"/>
                <a:sym typeface="Verdana"/>
              </a:rPr>
              <a:t>AGENDA</a:t>
            </a:r>
            <a:endParaRPr b="0" i="0" sz="1400" u="none" cap="none" strike="noStrike">
              <a:solidFill>
                <a:srgbClr val="000000"/>
              </a:solidFill>
              <a:latin typeface="Verdana"/>
              <a:ea typeface="Verdana"/>
              <a:cs typeface="Verdana"/>
              <a:sym typeface="Verdana"/>
            </a:endParaRPr>
          </a:p>
        </p:txBody>
      </p:sp>
      <p:grpSp>
        <p:nvGrpSpPr>
          <p:cNvPr id="140" name="Google Shape;140;p4"/>
          <p:cNvGrpSpPr/>
          <p:nvPr/>
        </p:nvGrpSpPr>
        <p:grpSpPr>
          <a:xfrm>
            <a:off x="4979825" y="54"/>
            <a:ext cx="7230458" cy="6857946"/>
            <a:chOff x="4979825" y="54"/>
            <a:chExt cx="7230458" cy="6857946"/>
          </a:xfrm>
        </p:grpSpPr>
        <p:grpSp>
          <p:nvGrpSpPr>
            <p:cNvPr id="141" name="Google Shape;141;p4"/>
            <p:cNvGrpSpPr/>
            <p:nvPr/>
          </p:nvGrpSpPr>
          <p:grpSpPr>
            <a:xfrm rot="10800000">
              <a:off x="4979825" y="54"/>
              <a:ext cx="7230458" cy="6857946"/>
              <a:chOff x="-9525" y="-1"/>
              <a:chExt cx="7086600" cy="6721500"/>
            </a:xfrm>
          </p:grpSpPr>
          <p:sp>
            <p:nvSpPr>
              <p:cNvPr id="142" name="Google Shape;142;p4"/>
              <p:cNvSpPr/>
              <p:nvPr/>
            </p:nvSpPr>
            <p:spPr>
              <a:xfrm flipH="1" rot="10800000">
                <a:off x="-9525" y="89"/>
                <a:ext cx="7086600" cy="4802100"/>
              </a:xfrm>
              <a:prstGeom prst="triangle">
                <a:avLst>
                  <a:gd fmla="val 50000" name="adj"/>
                </a:avLst>
              </a:prstGeom>
              <a:solidFill>
                <a:srgbClr val="F7C39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143" name="Google Shape;143;p4"/>
              <p:cNvSpPr/>
              <p:nvPr/>
            </p:nvSpPr>
            <p:spPr>
              <a:xfrm>
                <a:off x="0" y="-1"/>
                <a:ext cx="4953000" cy="6721500"/>
              </a:xfrm>
              <a:prstGeom prst="rtTriangle">
                <a:avLst/>
              </a:prstGeom>
              <a:solidFill>
                <a:srgbClr val="F6D1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grpSp>
        <p:pic>
          <p:nvPicPr>
            <p:cNvPr id="144" name="Google Shape;144;p4"/>
            <p:cNvPicPr preferRelativeResize="0"/>
            <p:nvPr/>
          </p:nvPicPr>
          <p:blipFill rotWithShape="1">
            <a:blip r:embed="rId3">
              <a:alphaModFix/>
            </a:blip>
            <a:srcRect b="0" l="0" r="0" t="0"/>
            <a:stretch/>
          </p:blipFill>
          <p:spPr>
            <a:xfrm>
              <a:off x="10226051" y="280964"/>
              <a:ext cx="1445764" cy="587502"/>
            </a:xfrm>
            <a:prstGeom prst="rect">
              <a:avLst/>
            </a:prstGeom>
            <a:noFill/>
            <a:ln>
              <a:noFill/>
            </a:ln>
          </p:spPr>
        </p:pic>
      </p:grpSp>
      <p:sp>
        <p:nvSpPr>
          <p:cNvPr id="145" name="Google Shape;145;p4"/>
          <p:cNvSpPr txBox="1"/>
          <p:nvPr/>
        </p:nvSpPr>
        <p:spPr>
          <a:xfrm>
            <a:off x="2437832" y="2551371"/>
            <a:ext cx="8601600" cy="27876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rgbClr val="000000"/>
              </a:buClr>
              <a:buSzPts val="2400"/>
              <a:buFont typeface="Arial"/>
              <a:buNone/>
            </a:pPr>
            <a:r>
              <a:rPr b="0" i="0" lang="pt-BR" sz="2400" u="none" cap="none" strike="noStrike">
                <a:solidFill>
                  <a:srgbClr val="000000"/>
                </a:solidFill>
                <a:latin typeface="Verdana"/>
                <a:ea typeface="Verdana"/>
                <a:cs typeface="Verdana"/>
                <a:sym typeface="Verdana"/>
              </a:rPr>
              <a:t>ABERTURA: FILA DE OPINIÃO</a:t>
            </a:r>
            <a:endParaRPr b="0" i="0" sz="1400" u="none" cap="none" strike="noStrike">
              <a:solidFill>
                <a:srgbClr val="000000"/>
              </a:solidFill>
              <a:latin typeface="Verdana"/>
              <a:ea typeface="Verdana"/>
              <a:cs typeface="Verdana"/>
              <a:sym typeface="Verdana"/>
            </a:endParaRPr>
          </a:p>
          <a:p>
            <a:pPr indent="0" lvl="0" marL="0" marR="0" rtl="0" algn="l">
              <a:lnSpc>
                <a:spcPct val="150000"/>
              </a:lnSpc>
              <a:spcBef>
                <a:spcPts val="0"/>
              </a:spcBef>
              <a:spcAft>
                <a:spcPts val="0"/>
              </a:spcAft>
              <a:buClr>
                <a:srgbClr val="000000"/>
              </a:buClr>
              <a:buSzPts val="2400"/>
              <a:buFont typeface="Arial"/>
              <a:buNone/>
            </a:pPr>
            <a:r>
              <a:rPr b="0" i="0" lang="pt-BR" sz="2400" u="none" cap="none" strike="noStrike">
                <a:solidFill>
                  <a:srgbClr val="000000"/>
                </a:solidFill>
                <a:latin typeface="Verdana"/>
                <a:ea typeface="Verdana"/>
                <a:cs typeface="Verdana"/>
                <a:sym typeface="Verdana"/>
              </a:rPr>
              <a:t>CONTEÚDO: DEFININDO METAS SMART</a:t>
            </a:r>
            <a:endParaRPr b="0" i="0" sz="1400" u="none" cap="none" strike="noStrike">
              <a:solidFill>
                <a:srgbClr val="000000"/>
              </a:solidFill>
              <a:latin typeface="Verdana"/>
              <a:ea typeface="Verdana"/>
              <a:cs typeface="Verdana"/>
              <a:sym typeface="Verdana"/>
            </a:endParaRPr>
          </a:p>
          <a:p>
            <a:pPr indent="0" lvl="0" marL="0" marR="0" rtl="0" algn="l">
              <a:lnSpc>
                <a:spcPct val="150000"/>
              </a:lnSpc>
              <a:spcBef>
                <a:spcPts val="0"/>
              </a:spcBef>
              <a:spcAft>
                <a:spcPts val="0"/>
              </a:spcAft>
              <a:buClr>
                <a:srgbClr val="000000"/>
              </a:buClr>
              <a:buSzPts val="2400"/>
              <a:buFont typeface="Arial"/>
              <a:buNone/>
            </a:pPr>
            <a:r>
              <a:rPr b="0" i="0" lang="pt-BR" sz="2400" u="none" cap="none" strike="noStrike">
                <a:solidFill>
                  <a:srgbClr val="000000"/>
                </a:solidFill>
                <a:latin typeface="Verdana"/>
                <a:ea typeface="Verdana"/>
                <a:cs typeface="Verdana"/>
                <a:sym typeface="Verdana"/>
              </a:rPr>
              <a:t>PRÁTICA: CENÁRIOS DE ORIENTAÇÃO AO FUTURO</a:t>
            </a:r>
            <a:endParaRPr b="0" i="0" sz="1400" u="none" cap="none" strike="noStrike">
              <a:solidFill>
                <a:srgbClr val="000000"/>
              </a:solidFill>
              <a:latin typeface="Verdana"/>
              <a:ea typeface="Verdana"/>
              <a:cs typeface="Verdana"/>
              <a:sym typeface="Verdana"/>
            </a:endParaRPr>
          </a:p>
          <a:p>
            <a:pPr indent="0" lvl="0" marL="0" marR="0" rtl="0" algn="l">
              <a:lnSpc>
                <a:spcPct val="150000"/>
              </a:lnSpc>
              <a:spcBef>
                <a:spcPts val="0"/>
              </a:spcBef>
              <a:spcAft>
                <a:spcPts val="0"/>
              </a:spcAft>
              <a:buClr>
                <a:srgbClr val="000000"/>
              </a:buClr>
              <a:buSzPts val="2400"/>
              <a:buFont typeface="Arial"/>
              <a:buNone/>
            </a:pPr>
            <a:r>
              <a:rPr b="0" i="0" lang="pt-BR" sz="2400" u="none" cap="none" strike="noStrike">
                <a:solidFill>
                  <a:srgbClr val="000000"/>
                </a:solidFill>
                <a:latin typeface="Verdana"/>
                <a:ea typeface="Verdana"/>
                <a:cs typeface="Verdana"/>
                <a:sym typeface="Verdana"/>
              </a:rPr>
              <a:t>PRÁTICA: DEFININDO METAS SMART</a:t>
            </a:r>
            <a:endParaRPr b="0" i="0" sz="1400" u="none" cap="none" strike="noStrike">
              <a:solidFill>
                <a:srgbClr val="000000"/>
              </a:solidFill>
              <a:latin typeface="Verdana"/>
              <a:ea typeface="Verdana"/>
              <a:cs typeface="Verdana"/>
              <a:sym typeface="Verdana"/>
            </a:endParaRPr>
          </a:p>
          <a:p>
            <a:pPr indent="0" lvl="0" marL="0" marR="0" rtl="0" algn="l">
              <a:lnSpc>
                <a:spcPct val="150000"/>
              </a:lnSpc>
              <a:spcBef>
                <a:spcPts val="0"/>
              </a:spcBef>
              <a:spcAft>
                <a:spcPts val="0"/>
              </a:spcAft>
              <a:buClr>
                <a:srgbClr val="000000"/>
              </a:buClr>
              <a:buSzPts val="2400"/>
              <a:buFont typeface="Arial"/>
              <a:buNone/>
            </a:pPr>
            <a:r>
              <a:rPr b="0" i="0" lang="pt-BR" sz="2400" u="none" cap="none" strike="noStrike">
                <a:solidFill>
                  <a:srgbClr val="000000"/>
                </a:solidFill>
                <a:latin typeface="Verdana"/>
                <a:ea typeface="Verdana"/>
                <a:cs typeface="Verdana"/>
                <a:sym typeface="Verdana"/>
              </a:rPr>
              <a:t>ENCERRAMENTO</a:t>
            </a:r>
            <a:endParaRPr b="0" i="0" sz="1400" u="none" cap="none" strike="noStrike">
              <a:solidFill>
                <a:srgbClr val="000000"/>
              </a:solidFill>
              <a:latin typeface="Verdana"/>
              <a:ea typeface="Verdana"/>
              <a:cs typeface="Verdana"/>
              <a:sym typeface="Verdana"/>
            </a:endParaRPr>
          </a:p>
        </p:txBody>
      </p:sp>
      <p:cxnSp>
        <p:nvCxnSpPr>
          <p:cNvPr id="146" name="Google Shape;146;p4"/>
          <p:cNvCxnSpPr/>
          <p:nvPr/>
        </p:nvCxnSpPr>
        <p:spPr>
          <a:xfrm>
            <a:off x="2309080" y="4242199"/>
            <a:ext cx="6374100" cy="0"/>
          </a:xfrm>
          <a:prstGeom prst="straightConnector1">
            <a:avLst/>
          </a:prstGeom>
          <a:noFill/>
          <a:ln cap="flat" cmpd="sng" w="9525">
            <a:solidFill>
              <a:schemeClr val="accent1"/>
            </a:solidFill>
            <a:prstDash val="solid"/>
            <a:miter lim="800000"/>
            <a:headEnd len="sm" w="sm" type="none"/>
            <a:tailEnd len="sm" w="sm" type="none"/>
          </a:ln>
        </p:spPr>
      </p:cxnSp>
      <p:grpSp>
        <p:nvGrpSpPr>
          <p:cNvPr id="147" name="Google Shape;147;p4"/>
          <p:cNvGrpSpPr/>
          <p:nvPr/>
        </p:nvGrpSpPr>
        <p:grpSpPr>
          <a:xfrm>
            <a:off x="2309080" y="3123768"/>
            <a:ext cx="6374006" cy="2189200"/>
            <a:chOff x="2117558" y="2342885"/>
            <a:chExt cx="5598600" cy="1641941"/>
          </a:xfrm>
        </p:grpSpPr>
        <p:cxnSp>
          <p:nvCxnSpPr>
            <p:cNvPr id="148" name="Google Shape;148;p4"/>
            <p:cNvCxnSpPr/>
            <p:nvPr/>
          </p:nvCxnSpPr>
          <p:spPr>
            <a:xfrm>
              <a:off x="2117558" y="2342885"/>
              <a:ext cx="5598600" cy="0"/>
            </a:xfrm>
            <a:prstGeom prst="straightConnector1">
              <a:avLst/>
            </a:prstGeom>
            <a:noFill/>
            <a:ln cap="flat" cmpd="sng" w="9525">
              <a:solidFill>
                <a:schemeClr val="accent1"/>
              </a:solidFill>
              <a:prstDash val="solid"/>
              <a:miter lim="800000"/>
              <a:headEnd len="sm" w="sm" type="none"/>
              <a:tailEnd len="sm" w="sm" type="none"/>
            </a:ln>
          </p:spPr>
        </p:cxnSp>
        <p:cxnSp>
          <p:nvCxnSpPr>
            <p:cNvPr id="149" name="Google Shape;149;p4"/>
            <p:cNvCxnSpPr/>
            <p:nvPr/>
          </p:nvCxnSpPr>
          <p:spPr>
            <a:xfrm>
              <a:off x="2117558" y="2781669"/>
              <a:ext cx="5598600" cy="0"/>
            </a:xfrm>
            <a:prstGeom prst="straightConnector1">
              <a:avLst/>
            </a:prstGeom>
            <a:noFill/>
            <a:ln cap="flat" cmpd="sng" w="9525">
              <a:solidFill>
                <a:schemeClr val="accent1"/>
              </a:solidFill>
              <a:prstDash val="solid"/>
              <a:miter lim="800000"/>
              <a:headEnd len="sm" w="sm" type="none"/>
              <a:tailEnd len="sm" w="sm" type="none"/>
            </a:ln>
          </p:spPr>
        </p:cxnSp>
        <p:cxnSp>
          <p:nvCxnSpPr>
            <p:cNvPr id="150" name="Google Shape;150;p4"/>
            <p:cNvCxnSpPr/>
            <p:nvPr/>
          </p:nvCxnSpPr>
          <p:spPr>
            <a:xfrm>
              <a:off x="2117558" y="3583774"/>
              <a:ext cx="5598600" cy="0"/>
            </a:xfrm>
            <a:prstGeom prst="straightConnector1">
              <a:avLst/>
            </a:prstGeom>
            <a:noFill/>
            <a:ln cap="flat" cmpd="sng" w="9525">
              <a:solidFill>
                <a:schemeClr val="accent1"/>
              </a:solidFill>
              <a:prstDash val="solid"/>
              <a:miter lim="800000"/>
              <a:headEnd len="sm" w="sm" type="none"/>
              <a:tailEnd len="sm" w="sm" type="none"/>
            </a:ln>
          </p:spPr>
        </p:cxnSp>
        <p:cxnSp>
          <p:nvCxnSpPr>
            <p:cNvPr id="151" name="Google Shape;151;p4"/>
            <p:cNvCxnSpPr/>
            <p:nvPr/>
          </p:nvCxnSpPr>
          <p:spPr>
            <a:xfrm>
              <a:off x="2117558" y="3984826"/>
              <a:ext cx="5598600" cy="0"/>
            </a:xfrm>
            <a:prstGeom prst="straightConnector1">
              <a:avLst/>
            </a:prstGeom>
            <a:noFill/>
            <a:ln cap="flat" cmpd="sng" w="9525">
              <a:solidFill>
                <a:schemeClr val="accent1"/>
              </a:solidFill>
              <a:prstDash val="solid"/>
              <a:miter lim="800000"/>
              <a:headEnd len="sm" w="sm" type="none"/>
              <a:tailEnd len="sm" w="sm" type="none"/>
            </a:ln>
          </p:spPr>
        </p:cxnSp>
      </p:grpSp>
      <p:cxnSp>
        <p:nvCxnSpPr>
          <p:cNvPr id="152" name="Google Shape;152;p4"/>
          <p:cNvCxnSpPr/>
          <p:nvPr/>
        </p:nvCxnSpPr>
        <p:spPr>
          <a:xfrm>
            <a:off x="2309080" y="2569769"/>
            <a:ext cx="6374100" cy="0"/>
          </a:xfrm>
          <a:prstGeom prst="straightConnector1">
            <a:avLst/>
          </a:prstGeom>
          <a:noFill/>
          <a:ln cap="flat" cmpd="sng" w="9525">
            <a:solidFill>
              <a:schemeClr val="accent1"/>
            </a:solidFill>
            <a:prstDash val="solid"/>
            <a:miter lim="800000"/>
            <a:headEnd len="sm" w="sm" type="none"/>
            <a:tailEnd len="sm" w="sm" type="none"/>
          </a:ln>
        </p:spPr>
      </p:cxnSp>
    </p:spTree>
  </p:cSld>
  <p:clrMapOvr>
    <a:masterClrMapping/>
  </p:clrMapOvr>
  <p:transition>
    <p:fade/>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5"/>
          <p:cNvSpPr/>
          <p:nvPr/>
        </p:nvSpPr>
        <p:spPr>
          <a:xfrm>
            <a:off x="5558589" y="1187751"/>
            <a:ext cx="5837100" cy="954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2800"/>
              <a:buFont typeface="Arial"/>
              <a:buNone/>
            </a:pPr>
            <a:r>
              <a:rPr b="1" i="0" lang="pt-BR" sz="2800" u="none" cap="none" strike="noStrike">
                <a:solidFill>
                  <a:srgbClr val="E1896D"/>
                </a:solidFill>
                <a:latin typeface="Verdana"/>
                <a:ea typeface="Verdana"/>
                <a:cs typeface="Verdana"/>
                <a:sym typeface="Verdana"/>
              </a:rPr>
              <a:t>OBJETIVOS DE APRENDIZAGEM</a:t>
            </a:r>
            <a:endParaRPr b="1" i="0" sz="1400" u="none" cap="none" strike="noStrike">
              <a:solidFill>
                <a:srgbClr val="E1896D"/>
              </a:solidFill>
              <a:latin typeface="Verdana"/>
              <a:ea typeface="Verdana"/>
              <a:cs typeface="Verdana"/>
              <a:sym typeface="Verdana"/>
            </a:endParaRPr>
          </a:p>
        </p:txBody>
      </p:sp>
      <p:cxnSp>
        <p:nvCxnSpPr>
          <p:cNvPr id="159" name="Google Shape;159;p5"/>
          <p:cNvCxnSpPr/>
          <p:nvPr/>
        </p:nvCxnSpPr>
        <p:spPr>
          <a:xfrm>
            <a:off x="3721839" y="2626900"/>
            <a:ext cx="7483200" cy="0"/>
          </a:xfrm>
          <a:prstGeom prst="straightConnector1">
            <a:avLst/>
          </a:prstGeom>
          <a:noFill/>
          <a:ln cap="flat" cmpd="sng" w="12700">
            <a:solidFill>
              <a:schemeClr val="accent1"/>
            </a:solidFill>
            <a:prstDash val="solid"/>
            <a:miter lim="800000"/>
            <a:headEnd len="sm" w="sm" type="none"/>
            <a:tailEnd len="sm" w="sm" type="none"/>
          </a:ln>
        </p:spPr>
      </p:cxnSp>
      <p:cxnSp>
        <p:nvCxnSpPr>
          <p:cNvPr id="160" name="Google Shape;160;p5"/>
          <p:cNvCxnSpPr/>
          <p:nvPr/>
        </p:nvCxnSpPr>
        <p:spPr>
          <a:xfrm>
            <a:off x="3721839" y="3165925"/>
            <a:ext cx="7483200" cy="0"/>
          </a:xfrm>
          <a:prstGeom prst="straightConnector1">
            <a:avLst/>
          </a:prstGeom>
          <a:noFill/>
          <a:ln cap="flat" cmpd="sng" w="12700">
            <a:solidFill>
              <a:schemeClr val="accent1"/>
            </a:solidFill>
            <a:prstDash val="solid"/>
            <a:miter lim="800000"/>
            <a:headEnd len="sm" w="sm" type="none"/>
            <a:tailEnd len="sm" w="sm" type="none"/>
          </a:ln>
        </p:spPr>
      </p:cxnSp>
      <p:cxnSp>
        <p:nvCxnSpPr>
          <p:cNvPr id="161" name="Google Shape;161;p5"/>
          <p:cNvCxnSpPr/>
          <p:nvPr/>
        </p:nvCxnSpPr>
        <p:spPr>
          <a:xfrm>
            <a:off x="3670925" y="4282075"/>
            <a:ext cx="7483200" cy="0"/>
          </a:xfrm>
          <a:prstGeom prst="straightConnector1">
            <a:avLst/>
          </a:prstGeom>
          <a:noFill/>
          <a:ln cap="flat" cmpd="sng" w="12700">
            <a:solidFill>
              <a:schemeClr val="accent1"/>
            </a:solidFill>
            <a:prstDash val="solid"/>
            <a:miter lim="800000"/>
            <a:headEnd len="sm" w="sm" type="none"/>
            <a:tailEnd len="sm" w="sm" type="none"/>
          </a:ln>
        </p:spPr>
      </p:cxnSp>
      <p:sp>
        <p:nvSpPr>
          <p:cNvPr id="162" name="Google Shape;162;p5"/>
          <p:cNvSpPr txBox="1"/>
          <p:nvPr/>
        </p:nvSpPr>
        <p:spPr>
          <a:xfrm>
            <a:off x="3981450" y="2626900"/>
            <a:ext cx="7133700" cy="3883200"/>
          </a:xfrm>
          <a:prstGeom prst="rect">
            <a:avLst/>
          </a:prstGeom>
          <a:noFill/>
          <a:ln>
            <a:noFill/>
          </a:ln>
        </p:spPr>
        <p:txBody>
          <a:bodyPr anchorCtr="0" anchor="t" bIns="45700" lIns="91425" spcFirstLastPara="1" rIns="91425" wrap="square" tIns="45700">
            <a:noAutofit/>
          </a:bodyPr>
          <a:lstStyle/>
          <a:p>
            <a:pPr indent="-260350" lvl="0" marL="285750" marR="0" rtl="0" algn="just">
              <a:lnSpc>
                <a:spcPct val="150000"/>
              </a:lnSpc>
              <a:spcBef>
                <a:spcPts val="0"/>
              </a:spcBef>
              <a:spcAft>
                <a:spcPts val="0"/>
              </a:spcAft>
              <a:buClr>
                <a:schemeClr val="dk1"/>
              </a:buClr>
              <a:buSzPts val="2400"/>
              <a:buFont typeface="Verdana"/>
              <a:buChar char="•"/>
            </a:pPr>
            <a:r>
              <a:rPr b="0" i="0" lang="pt-BR" sz="2400" u="none" cap="none" strike="noStrike">
                <a:solidFill>
                  <a:schemeClr val="dk1"/>
                </a:solidFill>
                <a:latin typeface="Verdana"/>
                <a:ea typeface="Verdana"/>
                <a:cs typeface="Verdana"/>
                <a:sym typeface="Verdana"/>
              </a:rPr>
              <a:t>DEFINIR ORIENTAÇÃO AO FUTURO.</a:t>
            </a:r>
            <a:endParaRPr b="0" i="0" sz="2400" u="none" cap="none" strike="noStrike">
              <a:solidFill>
                <a:srgbClr val="000000"/>
              </a:solidFill>
              <a:latin typeface="Verdana"/>
              <a:ea typeface="Verdana"/>
              <a:cs typeface="Verdana"/>
              <a:sym typeface="Verdana"/>
            </a:endParaRPr>
          </a:p>
          <a:p>
            <a:pPr indent="-260350" lvl="0" marL="285750" marR="0" rtl="0" algn="just">
              <a:lnSpc>
                <a:spcPct val="150000"/>
              </a:lnSpc>
              <a:spcBef>
                <a:spcPts val="0"/>
              </a:spcBef>
              <a:spcAft>
                <a:spcPts val="0"/>
              </a:spcAft>
              <a:buClr>
                <a:schemeClr val="dk1"/>
              </a:buClr>
              <a:buSzPts val="2400"/>
              <a:buFont typeface="Verdana"/>
              <a:buChar char="•"/>
            </a:pPr>
            <a:r>
              <a:rPr b="0" i="0" lang="pt-BR" sz="2400" u="none" cap="none" strike="noStrike">
                <a:solidFill>
                  <a:schemeClr val="dk1"/>
                </a:solidFill>
                <a:latin typeface="Verdana"/>
                <a:ea typeface="Verdana"/>
                <a:cs typeface="Verdana"/>
                <a:sym typeface="Verdana"/>
              </a:rPr>
              <a:t>DEFINIR METAS SMART DE LONGO PRAZO PARA MEU FUTURO.</a:t>
            </a:r>
            <a:endParaRPr b="0" i="0" sz="2400" u="none" cap="none" strike="noStrike">
              <a:solidFill>
                <a:srgbClr val="000000"/>
              </a:solidFill>
              <a:latin typeface="Verdana"/>
              <a:ea typeface="Verdana"/>
              <a:cs typeface="Verdana"/>
              <a:sym typeface="Verdana"/>
            </a:endParaRPr>
          </a:p>
          <a:p>
            <a:pPr indent="-260350" lvl="0" marL="285750" marR="0" rtl="0" algn="just">
              <a:lnSpc>
                <a:spcPct val="150000"/>
              </a:lnSpc>
              <a:spcBef>
                <a:spcPts val="0"/>
              </a:spcBef>
              <a:spcAft>
                <a:spcPts val="0"/>
              </a:spcAft>
              <a:buClr>
                <a:schemeClr val="dk1"/>
              </a:buClr>
              <a:buSzPts val="2400"/>
              <a:buFont typeface="Verdana"/>
              <a:buChar char="•"/>
            </a:pPr>
            <a:r>
              <a:rPr b="0" i="0" lang="pt-BR" sz="2400" u="none" cap="none" strike="noStrike">
                <a:solidFill>
                  <a:schemeClr val="dk1"/>
                </a:solidFill>
                <a:latin typeface="Verdana"/>
                <a:ea typeface="Verdana"/>
                <a:cs typeface="Verdana"/>
                <a:sym typeface="Verdana"/>
              </a:rPr>
              <a:t>EXPLICAR O IMPACTO QUE MINHAS AÇÕES DE HOJE TÊM NO SUCESSO DE MINHAS METAS DE LONGO PRAZO.</a:t>
            </a:r>
            <a:endParaRPr b="0" i="0" sz="2400" u="none" cap="none" strike="noStrike">
              <a:solidFill>
                <a:schemeClr val="dk1"/>
              </a:solidFill>
              <a:latin typeface="Verdana"/>
              <a:ea typeface="Verdana"/>
              <a:cs typeface="Verdana"/>
              <a:sym typeface="Verdana"/>
            </a:endParaRPr>
          </a:p>
        </p:txBody>
      </p:sp>
      <p:sp>
        <p:nvSpPr>
          <p:cNvPr id="163" name="Google Shape;163;p5"/>
          <p:cNvSpPr/>
          <p:nvPr/>
        </p:nvSpPr>
        <p:spPr>
          <a:xfrm rot="-5400000">
            <a:off x="10281366" y="4947451"/>
            <a:ext cx="1901700" cy="1919400"/>
          </a:xfrm>
          <a:prstGeom prst="rtTriangle">
            <a:avLst/>
          </a:prstGeom>
          <a:solidFill>
            <a:srgbClr val="F9E09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grpSp>
        <p:nvGrpSpPr>
          <p:cNvPr id="164" name="Google Shape;164;p5"/>
          <p:cNvGrpSpPr/>
          <p:nvPr/>
        </p:nvGrpSpPr>
        <p:grpSpPr>
          <a:xfrm>
            <a:off x="55" y="0"/>
            <a:ext cx="4546535" cy="6858084"/>
            <a:chOff x="55" y="0"/>
            <a:chExt cx="4546535" cy="6858084"/>
          </a:xfrm>
        </p:grpSpPr>
        <p:sp>
          <p:nvSpPr>
            <p:cNvPr id="165" name="Google Shape;165;p5"/>
            <p:cNvSpPr/>
            <p:nvPr/>
          </p:nvSpPr>
          <p:spPr>
            <a:xfrm rot="5400000">
              <a:off x="-582083" y="582300"/>
              <a:ext cx="4546500" cy="3381900"/>
            </a:xfrm>
            <a:prstGeom prst="rtTriangle">
              <a:avLst/>
            </a:prstGeom>
            <a:solidFill>
              <a:srgbClr val="FBECB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166" name="Google Shape;166;p5"/>
            <p:cNvSpPr/>
            <p:nvPr/>
          </p:nvSpPr>
          <p:spPr>
            <a:xfrm>
              <a:off x="90" y="2902584"/>
              <a:ext cx="4546500" cy="3955500"/>
            </a:xfrm>
            <a:prstGeom prst="rtTriangle">
              <a:avLst/>
            </a:prstGeom>
            <a:solidFill>
              <a:srgbClr val="FDF6D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167" name="Google Shape;167;p5"/>
            <p:cNvSpPr/>
            <p:nvPr/>
          </p:nvSpPr>
          <p:spPr>
            <a:xfrm rot="5400000">
              <a:off x="-519845" y="3182525"/>
              <a:ext cx="1784100" cy="744300"/>
            </a:xfrm>
            <a:prstGeom prst="triangle">
              <a:avLst>
                <a:gd fmla="val 50000" name="adj"/>
              </a:avLst>
            </a:prstGeom>
            <a:solidFill>
              <a:srgbClr val="FAE6A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pic>
          <p:nvPicPr>
            <p:cNvPr id="168" name="Google Shape;168;p5"/>
            <p:cNvPicPr preferRelativeResize="0"/>
            <p:nvPr/>
          </p:nvPicPr>
          <p:blipFill rotWithShape="1">
            <a:blip r:embed="rId3">
              <a:alphaModFix/>
            </a:blip>
            <a:srcRect b="81599" l="2600" r="79789" t="6414"/>
            <a:stretch/>
          </p:blipFill>
          <p:spPr>
            <a:xfrm>
              <a:off x="372222" y="491185"/>
              <a:ext cx="1692012" cy="720147"/>
            </a:xfrm>
            <a:prstGeom prst="rect">
              <a:avLst/>
            </a:prstGeom>
            <a:noFill/>
            <a:ln>
              <a:noFill/>
            </a:ln>
          </p:spPr>
        </p:pic>
      </p:gr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6"/>
          <p:cNvSpPr/>
          <p:nvPr/>
        </p:nvSpPr>
        <p:spPr>
          <a:xfrm>
            <a:off x="0" y="0"/>
            <a:ext cx="12192000" cy="6858000"/>
          </a:xfrm>
          <a:prstGeom prst="rect">
            <a:avLst/>
          </a:prstGeom>
          <a:solidFill>
            <a:srgbClr val="ED778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175" name="Google Shape;175;p6"/>
          <p:cNvSpPr/>
          <p:nvPr/>
        </p:nvSpPr>
        <p:spPr>
          <a:xfrm>
            <a:off x="4771193" y="1474619"/>
            <a:ext cx="5706300" cy="3908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pt-BR" sz="3200" u="none" cap="none" strike="noStrike">
                <a:solidFill>
                  <a:srgbClr val="FFFFFF"/>
                </a:solidFill>
                <a:latin typeface="Verdana"/>
                <a:ea typeface="Verdana"/>
                <a:cs typeface="Verdana"/>
                <a:sym typeface="Verdana"/>
              </a:rPr>
              <a:t>Por que vocês acham que </a:t>
            </a:r>
            <a:r>
              <a:rPr b="1" i="0" lang="pt-BR" sz="6000" u="none" cap="none" strike="noStrike">
                <a:solidFill>
                  <a:srgbClr val="F6D166"/>
                </a:solidFill>
                <a:latin typeface="Verdana"/>
                <a:ea typeface="Verdana"/>
                <a:cs typeface="Verdana"/>
                <a:sym typeface="Verdana"/>
              </a:rPr>
              <a:t>DEBATEMOS O FUTURO</a:t>
            </a:r>
            <a:r>
              <a:rPr b="0" i="0" lang="pt-BR" sz="6000" u="none" cap="none" strike="noStrike">
                <a:solidFill>
                  <a:srgbClr val="F6D166"/>
                </a:solidFill>
                <a:latin typeface="Verdana"/>
                <a:ea typeface="Verdana"/>
                <a:cs typeface="Verdana"/>
                <a:sym typeface="Verdana"/>
              </a:rPr>
              <a:t> </a:t>
            </a:r>
            <a:r>
              <a:rPr b="0" i="0" lang="pt-BR" sz="3200" u="none" cap="none" strike="noStrike">
                <a:solidFill>
                  <a:srgbClr val="FFFFFF"/>
                </a:solidFill>
                <a:latin typeface="Verdana"/>
                <a:ea typeface="Verdana"/>
                <a:cs typeface="Verdana"/>
                <a:sym typeface="Verdana"/>
              </a:rPr>
              <a:t>durante o programa da Generation?</a:t>
            </a:r>
            <a:endParaRPr b="0" i="0" sz="1400" u="none" cap="none" strike="noStrike">
              <a:solidFill>
                <a:srgbClr val="000000"/>
              </a:solidFill>
              <a:latin typeface="Verdana"/>
              <a:ea typeface="Verdana"/>
              <a:cs typeface="Verdana"/>
              <a:sym typeface="Verdana"/>
            </a:endParaRPr>
          </a:p>
        </p:txBody>
      </p:sp>
      <p:sp>
        <p:nvSpPr>
          <p:cNvPr id="176" name="Google Shape;176;p6"/>
          <p:cNvSpPr/>
          <p:nvPr/>
        </p:nvSpPr>
        <p:spPr>
          <a:xfrm>
            <a:off x="-776698" y="-3982911"/>
            <a:ext cx="1138800" cy="13942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00"/>
              <a:buFont typeface="Arial"/>
              <a:buNone/>
            </a:pPr>
            <a:r>
              <a:rPr b="1" i="0" lang="pt-BR" sz="90000" u="none" cap="none" strike="noStrike">
                <a:solidFill>
                  <a:srgbClr val="FFFFFF"/>
                </a:solidFill>
                <a:latin typeface="Roboto"/>
                <a:ea typeface="Roboto"/>
                <a:cs typeface="Roboto"/>
                <a:sym typeface="Roboto"/>
              </a:rPr>
              <a:t>?</a:t>
            </a:r>
            <a:endParaRPr b="1" i="0" sz="90000" u="none" cap="none" strike="noStrike">
              <a:solidFill>
                <a:srgbClr val="FFFFFF"/>
              </a:solidFill>
              <a:latin typeface="Roboto"/>
              <a:ea typeface="Roboto"/>
              <a:cs typeface="Roboto"/>
              <a:sym typeface="Roboto"/>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pic>
        <p:nvPicPr>
          <p:cNvPr descr="Uma imagem contendo pessoa, pessoas, homem, em pé&#10;&#10;Descrição gerada automaticamente" id="182" name="Google Shape;182;p7"/>
          <p:cNvPicPr preferRelativeResize="0"/>
          <p:nvPr/>
        </p:nvPicPr>
        <p:blipFill rotWithShape="1">
          <a:blip r:embed="rId3">
            <a:alphaModFix/>
          </a:blip>
          <a:srcRect b="0" l="0" r="0" t="0"/>
          <a:stretch/>
        </p:blipFill>
        <p:spPr>
          <a:xfrm>
            <a:off x="0" y="0"/>
            <a:ext cx="13882591" cy="6858000"/>
          </a:xfrm>
          <a:prstGeom prst="rect">
            <a:avLst/>
          </a:prstGeom>
          <a:noFill/>
          <a:ln>
            <a:noFill/>
          </a:ln>
        </p:spPr>
      </p:pic>
      <p:grpSp>
        <p:nvGrpSpPr>
          <p:cNvPr id="183" name="Google Shape;183;p7"/>
          <p:cNvGrpSpPr/>
          <p:nvPr/>
        </p:nvGrpSpPr>
        <p:grpSpPr>
          <a:xfrm>
            <a:off x="90" y="1474"/>
            <a:ext cx="5868162" cy="8078621"/>
            <a:chOff x="90" y="1474"/>
            <a:chExt cx="5868162" cy="8078621"/>
          </a:xfrm>
        </p:grpSpPr>
        <p:sp>
          <p:nvSpPr>
            <p:cNvPr id="184" name="Google Shape;184;p7"/>
            <p:cNvSpPr/>
            <p:nvPr/>
          </p:nvSpPr>
          <p:spPr>
            <a:xfrm>
              <a:off x="701782" y="4809024"/>
              <a:ext cx="3242100" cy="2049000"/>
            </a:xfrm>
            <a:prstGeom prst="triangle">
              <a:avLst>
                <a:gd fmla="val 50000" name="adj"/>
              </a:avLst>
            </a:prstGeom>
            <a:solidFill>
              <a:srgbClr val="F6AB7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185" name="Google Shape;185;p7"/>
            <p:cNvSpPr/>
            <p:nvPr/>
          </p:nvSpPr>
          <p:spPr>
            <a:xfrm flipH="1" rot="10800000">
              <a:off x="90" y="1474"/>
              <a:ext cx="5868162" cy="4820507"/>
            </a:xfrm>
            <a:custGeom>
              <a:rect b="b" l="l" r="r" t="t"/>
              <a:pathLst>
                <a:path extrusionOk="0" h="4725987" w="5753100">
                  <a:moveTo>
                    <a:pt x="0" y="4725987"/>
                  </a:moveTo>
                  <a:lnTo>
                    <a:pt x="5753100" y="4725987"/>
                  </a:lnTo>
                  <a:lnTo>
                    <a:pt x="2276475" y="0"/>
                  </a:lnTo>
                  <a:lnTo>
                    <a:pt x="0" y="3094550"/>
                  </a:lnTo>
                  <a:close/>
                </a:path>
              </a:pathLst>
            </a:custGeom>
            <a:solidFill>
              <a:srgbClr val="ED778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186" name="Google Shape;186;p7"/>
            <p:cNvSpPr/>
            <p:nvPr/>
          </p:nvSpPr>
          <p:spPr>
            <a:xfrm rot="5400000">
              <a:off x="-2091357" y="3642704"/>
              <a:ext cx="6529556" cy="2345226"/>
            </a:xfrm>
            <a:custGeom>
              <a:rect b="b" l="l" r="r" t="t"/>
              <a:pathLst>
                <a:path extrusionOk="0" h="2299241" w="6401525">
                  <a:moveTo>
                    <a:pt x="6401524" y="2299241"/>
                  </a:moveTo>
                  <a:lnTo>
                    <a:pt x="6401524" y="2299240"/>
                  </a:lnTo>
                  <a:lnTo>
                    <a:pt x="6401525" y="2299241"/>
                  </a:lnTo>
                  <a:close/>
                  <a:moveTo>
                    <a:pt x="0" y="2299241"/>
                  </a:moveTo>
                  <a:lnTo>
                    <a:pt x="3200763" y="0"/>
                  </a:lnTo>
                  <a:lnTo>
                    <a:pt x="5201803" y="1437431"/>
                  </a:lnTo>
                  <a:lnTo>
                    <a:pt x="5201803" y="2299241"/>
                  </a:lnTo>
                  <a:close/>
                </a:path>
              </a:pathLst>
            </a:custGeom>
            <a:solidFill>
              <a:srgbClr val="F7AFA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grpSp>
      <p:pic>
        <p:nvPicPr>
          <p:cNvPr id="187" name="Google Shape;187;p7"/>
          <p:cNvPicPr preferRelativeResize="0"/>
          <p:nvPr/>
        </p:nvPicPr>
        <p:blipFill rotWithShape="1">
          <a:blip r:embed="rId4">
            <a:alphaModFix/>
          </a:blip>
          <a:srcRect b="0" l="0" r="0" t="0"/>
          <a:stretch/>
        </p:blipFill>
        <p:spPr>
          <a:xfrm>
            <a:off x="1663258" y="6078768"/>
            <a:ext cx="1445764" cy="58750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8"/>
          <p:cNvSpPr txBox="1"/>
          <p:nvPr/>
        </p:nvSpPr>
        <p:spPr>
          <a:xfrm>
            <a:off x="3382117" y="2112941"/>
            <a:ext cx="7525500" cy="3274200"/>
          </a:xfrm>
          <a:prstGeom prst="rect">
            <a:avLst/>
          </a:prstGeom>
          <a:noFill/>
          <a:ln>
            <a:noFill/>
          </a:ln>
        </p:spPr>
        <p:txBody>
          <a:bodyPr anchorCtr="0" anchor="t" bIns="45700" lIns="91425" spcFirstLastPara="1" rIns="91425" wrap="square" tIns="45700">
            <a:noAutofit/>
          </a:bodyPr>
          <a:lstStyle/>
          <a:p>
            <a:pPr indent="-342900" lvl="1" marL="342900" rtl="0" algn="l">
              <a:spcBef>
                <a:spcPts val="0"/>
              </a:spcBef>
              <a:spcAft>
                <a:spcPts val="0"/>
              </a:spcAft>
              <a:buClr>
                <a:srgbClr val="E18682"/>
              </a:buClr>
              <a:buSzPts val="3600"/>
              <a:buChar char="•"/>
            </a:pPr>
            <a:r>
              <a:rPr lang="pt-BR" sz="2400">
                <a:solidFill>
                  <a:srgbClr val="3F3F3F"/>
                </a:solidFill>
                <a:latin typeface="Verdana"/>
                <a:ea typeface="Verdana"/>
                <a:cs typeface="Verdana"/>
                <a:sym typeface="Verdana"/>
              </a:rPr>
              <a:t>O polegar para cima será </a:t>
            </a:r>
            <a:r>
              <a:rPr b="1" lang="pt-BR" sz="2400">
                <a:solidFill>
                  <a:srgbClr val="3F3F3F"/>
                </a:solidFill>
                <a:latin typeface="Verdana"/>
                <a:ea typeface="Verdana"/>
                <a:cs typeface="Verdana"/>
                <a:sym typeface="Verdana"/>
              </a:rPr>
              <a:t>SEMPRE</a:t>
            </a:r>
            <a:r>
              <a:rPr lang="pt-BR" sz="2400">
                <a:solidFill>
                  <a:srgbClr val="3F3F3F"/>
                </a:solidFill>
                <a:latin typeface="Verdana"/>
                <a:ea typeface="Verdana"/>
                <a:cs typeface="Verdana"/>
                <a:sym typeface="Verdana"/>
              </a:rPr>
              <a:t>.</a:t>
            </a:r>
            <a:endParaRPr>
              <a:solidFill>
                <a:schemeClr val="dk1"/>
              </a:solidFill>
            </a:endParaRPr>
          </a:p>
          <a:p>
            <a:pPr indent="-342900" lvl="1" marL="342900" rtl="0" algn="l">
              <a:spcBef>
                <a:spcPts val="0"/>
              </a:spcBef>
              <a:spcAft>
                <a:spcPts val="0"/>
              </a:spcAft>
              <a:buClr>
                <a:srgbClr val="E18682"/>
              </a:buClr>
              <a:buSzPts val="3600"/>
              <a:buChar char="•"/>
            </a:pPr>
            <a:r>
              <a:rPr lang="pt-BR" sz="2400">
                <a:solidFill>
                  <a:srgbClr val="3F3F3F"/>
                </a:solidFill>
                <a:latin typeface="Verdana"/>
                <a:ea typeface="Verdana"/>
                <a:cs typeface="Verdana"/>
                <a:sym typeface="Verdana"/>
              </a:rPr>
              <a:t>O polegar para baixo da sala será </a:t>
            </a:r>
            <a:r>
              <a:rPr b="1" lang="pt-BR" sz="2400">
                <a:solidFill>
                  <a:srgbClr val="3F3F3F"/>
                </a:solidFill>
                <a:latin typeface="Verdana"/>
                <a:ea typeface="Verdana"/>
                <a:cs typeface="Verdana"/>
                <a:sym typeface="Verdana"/>
              </a:rPr>
              <a:t>NUNCA</a:t>
            </a:r>
            <a:r>
              <a:rPr lang="pt-BR" sz="2400">
                <a:solidFill>
                  <a:srgbClr val="3F3F3F"/>
                </a:solidFill>
                <a:latin typeface="Verdana"/>
                <a:ea typeface="Verdana"/>
                <a:cs typeface="Verdana"/>
                <a:sym typeface="Verdana"/>
              </a:rPr>
              <a:t>.</a:t>
            </a:r>
            <a:endParaRPr>
              <a:solidFill>
                <a:schemeClr val="dk1"/>
              </a:solidFill>
            </a:endParaRPr>
          </a:p>
          <a:p>
            <a:pPr indent="-342900" lvl="1" marL="342900" rtl="0" algn="l">
              <a:spcBef>
                <a:spcPts val="0"/>
              </a:spcBef>
              <a:spcAft>
                <a:spcPts val="0"/>
              </a:spcAft>
              <a:buClr>
                <a:srgbClr val="E18682"/>
              </a:buClr>
              <a:buSzPts val="3600"/>
              <a:buChar char="•"/>
            </a:pPr>
            <a:r>
              <a:rPr lang="pt-BR" sz="2400">
                <a:solidFill>
                  <a:srgbClr val="3F3F3F"/>
                </a:solidFill>
                <a:latin typeface="Verdana"/>
                <a:ea typeface="Verdana"/>
                <a:cs typeface="Verdana"/>
                <a:sym typeface="Verdana"/>
              </a:rPr>
              <a:t>Balançar as mãos será </a:t>
            </a:r>
            <a:r>
              <a:rPr b="1" lang="pt-BR" sz="2400">
                <a:solidFill>
                  <a:srgbClr val="3F3F3F"/>
                </a:solidFill>
                <a:latin typeface="Verdana"/>
                <a:ea typeface="Verdana"/>
                <a:cs typeface="Verdana"/>
                <a:sym typeface="Verdana"/>
              </a:rPr>
              <a:t>ÀS VEZES</a:t>
            </a:r>
            <a:r>
              <a:rPr lang="pt-BR" sz="2400">
                <a:solidFill>
                  <a:srgbClr val="3F3F3F"/>
                </a:solidFill>
                <a:latin typeface="Verdana"/>
                <a:ea typeface="Verdana"/>
                <a:cs typeface="Verdana"/>
                <a:sym typeface="Verdana"/>
              </a:rPr>
              <a:t>.</a:t>
            </a:r>
            <a:endParaRPr>
              <a:solidFill>
                <a:schemeClr val="dk1"/>
              </a:solidFill>
            </a:endParaRPr>
          </a:p>
          <a:p>
            <a:pPr indent="0" lvl="1" marL="0" rtl="0" algn="l">
              <a:spcBef>
                <a:spcPts val="0"/>
              </a:spcBef>
              <a:spcAft>
                <a:spcPts val="0"/>
              </a:spcAft>
              <a:buClr>
                <a:schemeClr val="dk1"/>
              </a:buClr>
              <a:buSzPts val="2400"/>
              <a:buFont typeface="Arial"/>
              <a:buNone/>
            </a:pPr>
            <a:r>
              <a:t/>
            </a:r>
            <a:endParaRPr sz="2400">
              <a:solidFill>
                <a:srgbClr val="3F3F3F"/>
              </a:solidFill>
              <a:latin typeface="Verdana"/>
              <a:ea typeface="Verdana"/>
              <a:cs typeface="Verdana"/>
              <a:sym typeface="Verdana"/>
            </a:endParaRPr>
          </a:p>
          <a:p>
            <a:pPr indent="0" lvl="1" marL="0" rtl="0" algn="l">
              <a:spcBef>
                <a:spcPts val="0"/>
              </a:spcBef>
              <a:spcAft>
                <a:spcPts val="0"/>
              </a:spcAft>
              <a:buClr>
                <a:schemeClr val="dk1"/>
              </a:buClr>
              <a:buSzPts val="2000"/>
              <a:buFont typeface="Arial"/>
              <a:buNone/>
            </a:pPr>
            <a:r>
              <a:rPr b="1" lang="pt-BR" sz="2000">
                <a:solidFill>
                  <a:srgbClr val="E18682"/>
                </a:solidFill>
                <a:latin typeface="Verdana"/>
                <a:ea typeface="Verdana"/>
                <a:cs typeface="Verdana"/>
                <a:sym typeface="Verdana"/>
              </a:rPr>
              <a:t>VOCÊS OUVIRÃO DECLARAÇÕES. DEPENDENDO DA FREQUÊNCIA EM QUE FAZEM AS AFIRMAÇÕES DITAS, DEVERÃO ESCOLHER UMA DAS OPÇÕES A CIMA.</a:t>
            </a:r>
            <a:endParaRPr>
              <a:solidFill>
                <a:schemeClr val="dk1"/>
              </a:solidFill>
            </a:endParaRPr>
          </a:p>
          <a:p>
            <a:pPr indent="0" lvl="1" marL="0" marR="0" rtl="0" algn="l">
              <a:lnSpc>
                <a:spcPct val="100000"/>
              </a:lnSpc>
              <a:spcBef>
                <a:spcPts val="0"/>
              </a:spcBef>
              <a:spcAft>
                <a:spcPts val="0"/>
              </a:spcAft>
              <a:buClr>
                <a:srgbClr val="000000"/>
              </a:buClr>
              <a:buSzPts val="2000"/>
              <a:buFont typeface="Arial"/>
              <a:buNone/>
            </a:pPr>
            <a:r>
              <a:t/>
            </a:r>
            <a:endParaRPr sz="2400">
              <a:solidFill>
                <a:srgbClr val="3F3F3F"/>
              </a:solidFill>
              <a:latin typeface="Verdana"/>
              <a:ea typeface="Verdana"/>
              <a:cs typeface="Verdana"/>
              <a:sym typeface="Verdana"/>
            </a:endParaRPr>
          </a:p>
          <a:p>
            <a:pPr indent="0" lvl="2" marL="0" marR="0" rtl="0" algn="l">
              <a:lnSpc>
                <a:spcPct val="100000"/>
              </a:lnSpc>
              <a:spcBef>
                <a:spcPts val="600"/>
              </a:spcBef>
              <a:spcAft>
                <a:spcPts val="0"/>
              </a:spcAft>
              <a:buClr>
                <a:srgbClr val="000000"/>
              </a:buClr>
              <a:buSzPts val="2400"/>
              <a:buFont typeface="Arial"/>
              <a:buNone/>
            </a:pPr>
            <a:r>
              <a:t/>
            </a:r>
            <a:endParaRPr b="0" i="0" sz="2400" u="none" cap="none" strike="noStrike">
              <a:solidFill>
                <a:srgbClr val="3F3F3F"/>
              </a:solidFill>
              <a:latin typeface="Verdana"/>
              <a:ea typeface="Verdana"/>
              <a:cs typeface="Verdana"/>
              <a:sym typeface="Verdana"/>
            </a:endParaRPr>
          </a:p>
        </p:txBody>
      </p:sp>
      <p:sp>
        <p:nvSpPr>
          <p:cNvPr id="194" name="Google Shape;194;p8"/>
          <p:cNvSpPr/>
          <p:nvPr/>
        </p:nvSpPr>
        <p:spPr>
          <a:xfrm rot="-5400000">
            <a:off x="10281366" y="4947451"/>
            <a:ext cx="1901700" cy="1919400"/>
          </a:xfrm>
          <a:prstGeom prst="rtTriangle">
            <a:avLst/>
          </a:prstGeom>
          <a:solidFill>
            <a:srgbClr val="F9E09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grpSp>
        <p:nvGrpSpPr>
          <p:cNvPr id="195" name="Google Shape;195;p8"/>
          <p:cNvGrpSpPr/>
          <p:nvPr/>
        </p:nvGrpSpPr>
        <p:grpSpPr>
          <a:xfrm>
            <a:off x="55" y="0"/>
            <a:ext cx="4546535" cy="6858084"/>
            <a:chOff x="55" y="0"/>
            <a:chExt cx="4546535" cy="6858084"/>
          </a:xfrm>
        </p:grpSpPr>
        <p:sp>
          <p:nvSpPr>
            <p:cNvPr id="196" name="Google Shape;196;p8"/>
            <p:cNvSpPr/>
            <p:nvPr/>
          </p:nvSpPr>
          <p:spPr>
            <a:xfrm rot="5400000">
              <a:off x="-582083" y="582300"/>
              <a:ext cx="4546500" cy="3381900"/>
            </a:xfrm>
            <a:prstGeom prst="rtTriangle">
              <a:avLst/>
            </a:prstGeom>
            <a:solidFill>
              <a:srgbClr val="FBECB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197" name="Google Shape;197;p8"/>
            <p:cNvSpPr/>
            <p:nvPr/>
          </p:nvSpPr>
          <p:spPr>
            <a:xfrm>
              <a:off x="90" y="2902584"/>
              <a:ext cx="4546500" cy="3955500"/>
            </a:xfrm>
            <a:prstGeom prst="rtTriangle">
              <a:avLst/>
            </a:prstGeom>
            <a:solidFill>
              <a:srgbClr val="FDF6D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sp>
          <p:nvSpPr>
            <p:cNvPr id="198" name="Google Shape;198;p8"/>
            <p:cNvSpPr/>
            <p:nvPr/>
          </p:nvSpPr>
          <p:spPr>
            <a:xfrm rot="5400000">
              <a:off x="-519845" y="3182525"/>
              <a:ext cx="1784100" cy="744300"/>
            </a:xfrm>
            <a:prstGeom prst="triangle">
              <a:avLst>
                <a:gd fmla="val 50000" name="adj"/>
              </a:avLst>
            </a:prstGeom>
            <a:solidFill>
              <a:srgbClr val="FAE6A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37"/>
                <a:buFont typeface="Arial"/>
                <a:buNone/>
              </a:pPr>
              <a:r>
                <a:t/>
              </a:r>
              <a:endParaRPr b="0" i="0" sz="1837" u="none" cap="none" strike="noStrike">
                <a:solidFill>
                  <a:schemeClr val="dk1"/>
                </a:solidFill>
                <a:latin typeface="Calibri"/>
                <a:ea typeface="Calibri"/>
                <a:cs typeface="Calibri"/>
                <a:sym typeface="Calibri"/>
              </a:endParaRPr>
            </a:p>
          </p:txBody>
        </p:sp>
        <p:pic>
          <p:nvPicPr>
            <p:cNvPr id="199" name="Google Shape;199;p8"/>
            <p:cNvPicPr preferRelativeResize="0"/>
            <p:nvPr/>
          </p:nvPicPr>
          <p:blipFill rotWithShape="1">
            <a:blip r:embed="rId3">
              <a:alphaModFix/>
            </a:blip>
            <a:srcRect b="81599" l="2600" r="79789" t="6414"/>
            <a:stretch/>
          </p:blipFill>
          <p:spPr>
            <a:xfrm>
              <a:off x="372222" y="491185"/>
              <a:ext cx="1692012" cy="720147"/>
            </a:xfrm>
            <a:prstGeom prst="rect">
              <a:avLst/>
            </a:prstGeom>
            <a:noFill/>
            <a:ln>
              <a:noFill/>
            </a:ln>
          </p:spPr>
        </p:pic>
      </p:grpSp>
      <p:grpSp>
        <p:nvGrpSpPr>
          <p:cNvPr id="200" name="Google Shape;200;p8"/>
          <p:cNvGrpSpPr/>
          <p:nvPr/>
        </p:nvGrpSpPr>
        <p:grpSpPr>
          <a:xfrm>
            <a:off x="7918287" y="462697"/>
            <a:ext cx="3346799" cy="1238624"/>
            <a:chOff x="7918287" y="462697"/>
            <a:chExt cx="3346799" cy="1238624"/>
          </a:xfrm>
        </p:grpSpPr>
        <p:sp>
          <p:nvSpPr>
            <p:cNvPr id="201" name="Google Shape;201;p8"/>
            <p:cNvSpPr/>
            <p:nvPr/>
          </p:nvSpPr>
          <p:spPr>
            <a:xfrm>
              <a:off x="8164286" y="747321"/>
              <a:ext cx="3100800" cy="954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3600"/>
                <a:buFont typeface="Arial"/>
                <a:buNone/>
              </a:pPr>
              <a:r>
                <a:rPr b="1" i="0" lang="pt-BR" sz="3600" u="none" cap="none" strike="noStrike">
                  <a:solidFill>
                    <a:srgbClr val="D87B72"/>
                  </a:solidFill>
                  <a:latin typeface="Verdana"/>
                  <a:ea typeface="Verdana"/>
                  <a:cs typeface="Verdana"/>
                  <a:sym typeface="Verdana"/>
                </a:rPr>
                <a:t>Atividade</a:t>
              </a:r>
              <a:endParaRPr b="1" i="0" sz="1800" u="none" cap="none" strike="noStrike">
                <a:solidFill>
                  <a:srgbClr val="D87B72"/>
                </a:solidFill>
                <a:latin typeface="Verdana"/>
                <a:ea typeface="Verdana"/>
                <a:cs typeface="Verdana"/>
                <a:sym typeface="Verdana"/>
              </a:endParaRPr>
            </a:p>
          </p:txBody>
        </p:sp>
        <p:sp>
          <p:nvSpPr>
            <p:cNvPr id="202" name="Google Shape;202;p8"/>
            <p:cNvSpPr txBox="1"/>
            <p:nvPr/>
          </p:nvSpPr>
          <p:spPr>
            <a:xfrm>
              <a:off x="7918287" y="462697"/>
              <a:ext cx="904500" cy="11079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6600"/>
                <a:buFont typeface="Arial"/>
                <a:buNone/>
              </a:pPr>
              <a:r>
                <a:rPr b="0" i="0" lang="pt-BR" sz="6600" u="none" cap="none" strike="noStrike">
                  <a:solidFill>
                    <a:srgbClr val="D87B72"/>
                  </a:solidFill>
                  <a:latin typeface="Calibri"/>
                  <a:ea typeface="Calibri"/>
                  <a:cs typeface="Calibri"/>
                  <a:sym typeface="Calibri"/>
                </a:rPr>
                <a:t>☞</a:t>
              </a:r>
              <a:endParaRPr b="0" i="0" sz="6600" u="none" cap="none" strike="noStrike">
                <a:solidFill>
                  <a:srgbClr val="D87B72"/>
                </a:solidFill>
                <a:latin typeface="Arial"/>
                <a:ea typeface="Arial"/>
                <a:cs typeface="Arial"/>
                <a:sym typeface="Arial"/>
              </a:endParaRPr>
            </a:p>
          </p:txBody>
        </p:sp>
      </p:grpSp>
      <p:sp>
        <p:nvSpPr>
          <p:cNvPr id="203" name="Google Shape;203;p8"/>
          <p:cNvSpPr txBox="1"/>
          <p:nvPr/>
        </p:nvSpPr>
        <p:spPr>
          <a:xfrm>
            <a:off x="7885442" y="1380151"/>
            <a:ext cx="3346800" cy="400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000"/>
              <a:buFont typeface="Arial"/>
              <a:buNone/>
            </a:pPr>
            <a:r>
              <a:rPr b="1" i="0" lang="pt-BR" sz="2000" u="none" cap="none" strike="noStrike">
                <a:solidFill>
                  <a:srgbClr val="E18682"/>
                </a:solidFill>
                <a:latin typeface="Verdana"/>
                <a:ea typeface="Verdana"/>
                <a:cs typeface="Verdana"/>
                <a:sym typeface="Verdana"/>
              </a:rPr>
              <a:t>FILA DE OPINIÃO</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9"/>
          <p:cNvSpPr/>
          <p:nvPr/>
        </p:nvSpPr>
        <p:spPr>
          <a:xfrm>
            <a:off x="0" y="0"/>
            <a:ext cx="12192000" cy="6858000"/>
          </a:xfrm>
          <a:prstGeom prst="rect">
            <a:avLst/>
          </a:prstGeom>
          <a:solidFill>
            <a:srgbClr val="FF603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10" name="Google Shape;210;p9"/>
          <p:cNvSpPr/>
          <p:nvPr/>
        </p:nvSpPr>
        <p:spPr>
          <a:xfrm>
            <a:off x="5049220" y="1391456"/>
            <a:ext cx="6624000" cy="4339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400"/>
              <a:buFont typeface="Arial"/>
              <a:buNone/>
            </a:pPr>
            <a:r>
              <a:rPr b="0" i="0" lang="pt-BR" sz="4400" u="none" cap="none" strike="noStrike">
                <a:solidFill>
                  <a:schemeClr val="lt1"/>
                </a:solidFill>
                <a:latin typeface="Verdana"/>
                <a:ea typeface="Verdana"/>
                <a:cs typeface="Verdana"/>
                <a:sym typeface="Verdana"/>
              </a:rPr>
              <a:t>Por que vocês acham que ter uma </a:t>
            </a:r>
            <a:r>
              <a:rPr b="1" i="0" lang="pt-BR" sz="4800" u="none" cap="none" strike="noStrike">
                <a:solidFill>
                  <a:srgbClr val="21EBBB"/>
                </a:solidFill>
                <a:latin typeface="Verdana"/>
                <a:ea typeface="Verdana"/>
                <a:cs typeface="Verdana"/>
                <a:sym typeface="Verdana"/>
              </a:rPr>
              <a:t>MENTALIDADE DE ORIENTAÇÃO </a:t>
            </a:r>
            <a:br>
              <a:rPr b="1" i="0" lang="pt-BR" sz="4800" u="none" cap="none" strike="noStrike">
                <a:solidFill>
                  <a:srgbClr val="21EBBB"/>
                </a:solidFill>
                <a:latin typeface="Verdana"/>
                <a:ea typeface="Verdana"/>
                <a:cs typeface="Verdana"/>
                <a:sym typeface="Verdana"/>
              </a:rPr>
            </a:br>
            <a:r>
              <a:rPr b="1" i="0" lang="pt-BR" sz="4800" u="none" cap="none" strike="noStrike">
                <a:solidFill>
                  <a:srgbClr val="21EBBB"/>
                </a:solidFill>
                <a:latin typeface="Verdana"/>
                <a:ea typeface="Verdana"/>
                <a:cs typeface="Verdana"/>
                <a:sym typeface="Verdana"/>
              </a:rPr>
              <a:t>AO FUTURO </a:t>
            </a:r>
            <a:br>
              <a:rPr b="0" i="0" lang="pt-BR" sz="4400" u="none" cap="none" strike="noStrike">
                <a:solidFill>
                  <a:schemeClr val="lt1"/>
                </a:solidFill>
                <a:latin typeface="Verdana"/>
                <a:ea typeface="Verdana"/>
                <a:cs typeface="Verdana"/>
                <a:sym typeface="Verdana"/>
              </a:rPr>
            </a:br>
            <a:r>
              <a:rPr b="0" i="0" lang="pt-BR" sz="4400" u="none" cap="none" strike="noStrike">
                <a:solidFill>
                  <a:schemeClr val="lt1"/>
                </a:solidFill>
                <a:latin typeface="Verdana"/>
                <a:ea typeface="Verdana"/>
                <a:cs typeface="Verdana"/>
                <a:sym typeface="Verdana"/>
              </a:rPr>
              <a:t>pode ser útil?</a:t>
            </a:r>
            <a:r>
              <a:rPr b="1" i="0" lang="pt-BR" sz="4400" u="none" cap="none" strike="noStrike">
                <a:solidFill>
                  <a:schemeClr val="lt1"/>
                </a:solidFill>
                <a:latin typeface="Verdana"/>
                <a:ea typeface="Verdana"/>
                <a:cs typeface="Verdana"/>
                <a:sym typeface="Verdana"/>
              </a:rPr>
              <a:t> </a:t>
            </a:r>
            <a:endParaRPr b="0" i="0" sz="4400" u="none" cap="none" strike="noStrike">
              <a:solidFill>
                <a:schemeClr val="lt1"/>
              </a:solidFill>
              <a:latin typeface="Verdana"/>
              <a:ea typeface="Verdana"/>
              <a:cs typeface="Verdana"/>
              <a:sym typeface="Verdana"/>
            </a:endParaRPr>
          </a:p>
        </p:txBody>
      </p:sp>
      <p:sp>
        <p:nvSpPr>
          <p:cNvPr id="211" name="Google Shape;211;p9"/>
          <p:cNvSpPr/>
          <p:nvPr/>
        </p:nvSpPr>
        <p:spPr>
          <a:xfrm>
            <a:off x="-776698" y="-3982911"/>
            <a:ext cx="1138800" cy="13942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00"/>
              <a:buFont typeface="Arial"/>
              <a:buNone/>
            </a:pPr>
            <a:r>
              <a:rPr b="1" i="0" lang="pt-BR" sz="90000" u="none" cap="none" strike="noStrike">
                <a:solidFill>
                  <a:srgbClr val="FFFFFF"/>
                </a:solidFill>
                <a:latin typeface="Roboto"/>
                <a:ea typeface="Roboto"/>
                <a:cs typeface="Roboto"/>
                <a:sym typeface="Roboto"/>
              </a:rPr>
              <a:t>?</a:t>
            </a:r>
            <a:endParaRPr b="1" i="0" sz="90000" u="none" cap="none" strike="noStrike">
              <a:solidFill>
                <a:srgbClr val="FFFFFF"/>
              </a:solidFill>
              <a:latin typeface="Roboto"/>
              <a:ea typeface="Roboto"/>
              <a:cs typeface="Roboto"/>
              <a:sym typeface="Roboto"/>
            </a:endParaRPr>
          </a:p>
        </p:txBody>
      </p:sp>
      <p:sp>
        <p:nvSpPr>
          <p:cNvPr id="212" name="Google Shape;212;p9"/>
          <p:cNvSpPr txBox="1"/>
          <p:nvPr/>
        </p:nvSpPr>
        <p:spPr>
          <a:xfrm>
            <a:off x="7784817" y="457199"/>
            <a:ext cx="3536400" cy="5847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3200"/>
              <a:buFont typeface="Arial"/>
              <a:buNone/>
            </a:pPr>
            <a:r>
              <a:rPr b="0" i="0" lang="pt-BR" sz="3200" u="none" cap="none" strike="noStrike">
                <a:solidFill>
                  <a:schemeClr val="lt1"/>
                </a:solidFill>
                <a:latin typeface="Verdana"/>
                <a:ea typeface="Verdana"/>
                <a:cs typeface="Verdana"/>
                <a:sym typeface="Verdana"/>
              </a:rPr>
              <a:t>⟲</a:t>
            </a:r>
            <a:r>
              <a:rPr b="0" i="0" lang="pt-BR" sz="2400" u="none" cap="none" strike="noStrike">
                <a:solidFill>
                  <a:schemeClr val="lt1"/>
                </a:solidFill>
                <a:latin typeface="Verdana"/>
                <a:ea typeface="Verdana"/>
                <a:cs typeface="Verdana"/>
                <a:sym typeface="Verdana"/>
              </a:rPr>
              <a:t> </a:t>
            </a:r>
            <a:r>
              <a:rPr b="1" i="0" lang="pt-BR" sz="2400" u="none" cap="none" strike="noStrike">
                <a:solidFill>
                  <a:schemeClr val="lt1"/>
                </a:solidFill>
                <a:latin typeface="Verdana"/>
                <a:ea typeface="Verdana"/>
                <a:cs typeface="Verdana"/>
                <a:sym typeface="Verdana"/>
              </a:rPr>
              <a:t>Reflexão</a:t>
            </a:r>
            <a:endParaRPr b="0" i="0" sz="2400" u="none" cap="none" strike="noStrike">
              <a:solidFill>
                <a:schemeClr val="lt1"/>
              </a:solidFill>
              <a:latin typeface="Verdana"/>
              <a:ea typeface="Verdana"/>
              <a:cs typeface="Verdana"/>
              <a:sym typeface="Verdana"/>
            </a:endParaRPr>
          </a:p>
        </p:txBody>
      </p:sp>
    </p:spTree>
  </p:cSld>
  <p:clrMapOvr>
    <a:masterClrMapping/>
  </p:clrMapOvr>
  <p:transition>
    <p:fade/>
  </p:transition>
</p:sld>
</file>

<file path=ppt/theme/theme1.xml><?xml version="1.0" encoding="utf-8"?>
<a:theme xmlns:a="http://schemas.openxmlformats.org/drawingml/2006/main" xmlns:r="http://schemas.openxmlformats.org/officeDocument/2006/relationships" name="Tema do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01">
  <a:themeElements>
    <a:clrScheme name="Laranja Vermelho">
      <a:dk1>
        <a:srgbClr val="000000"/>
      </a:dk1>
      <a:lt1>
        <a:srgbClr val="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